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62"/>
  </p:notesMasterIdLst>
  <p:sldIdLst>
    <p:sldId id="297" r:id="rId2"/>
    <p:sldId id="355" r:id="rId3"/>
    <p:sldId id="299" r:id="rId4"/>
    <p:sldId id="300" r:id="rId5"/>
    <p:sldId id="321" r:id="rId6"/>
    <p:sldId id="302" r:id="rId7"/>
    <p:sldId id="303" r:id="rId8"/>
    <p:sldId id="308" r:id="rId9"/>
    <p:sldId id="309" r:id="rId10"/>
    <p:sldId id="310" r:id="rId11"/>
    <p:sldId id="311" r:id="rId12"/>
    <p:sldId id="312" r:id="rId13"/>
    <p:sldId id="330" r:id="rId14"/>
    <p:sldId id="322" r:id="rId15"/>
    <p:sldId id="323" r:id="rId16"/>
    <p:sldId id="324" r:id="rId17"/>
    <p:sldId id="329" r:id="rId18"/>
    <p:sldId id="332" r:id="rId19"/>
    <p:sldId id="326" r:id="rId20"/>
    <p:sldId id="269" r:id="rId21"/>
    <p:sldId id="268" r:id="rId22"/>
    <p:sldId id="295" r:id="rId23"/>
    <p:sldId id="272" r:id="rId24"/>
    <p:sldId id="331" r:id="rId25"/>
    <p:sldId id="274" r:id="rId26"/>
    <p:sldId id="296" r:id="rId27"/>
    <p:sldId id="275" r:id="rId28"/>
    <p:sldId id="277" r:id="rId29"/>
    <p:sldId id="287" r:id="rId30"/>
    <p:sldId id="278" r:id="rId31"/>
    <p:sldId id="280" r:id="rId32"/>
    <p:sldId id="279" r:id="rId33"/>
    <p:sldId id="333" r:id="rId34"/>
    <p:sldId id="334" r:id="rId35"/>
    <p:sldId id="346" r:id="rId36"/>
    <p:sldId id="338" r:id="rId37"/>
    <p:sldId id="335" r:id="rId38"/>
    <p:sldId id="336" r:id="rId39"/>
    <p:sldId id="337" r:id="rId40"/>
    <p:sldId id="339" r:id="rId41"/>
    <p:sldId id="340" r:id="rId42"/>
    <p:sldId id="341" r:id="rId43"/>
    <p:sldId id="342" r:id="rId44"/>
    <p:sldId id="343" r:id="rId45"/>
    <p:sldId id="344" r:id="rId46"/>
    <p:sldId id="347" r:id="rId47"/>
    <p:sldId id="348" r:id="rId48"/>
    <p:sldId id="354" r:id="rId49"/>
    <p:sldId id="349" r:id="rId50"/>
    <p:sldId id="350" r:id="rId51"/>
    <p:sldId id="356" r:id="rId52"/>
    <p:sldId id="345" r:id="rId53"/>
    <p:sldId id="281" r:id="rId54"/>
    <p:sldId id="282" r:id="rId55"/>
    <p:sldId id="283" r:id="rId56"/>
    <p:sldId id="353" r:id="rId57"/>
    <p:sldId id="357" r:id="rId58"/>
    <p:sldId id="358" r:id="rId59"/>
    <p:sldId id="360" r:id="rId60"/>
    <p:sldId id="359" r:id="rId6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2F3FB5D-8415-4A51-99A8-AADF3388EC0A}">
          <p14:sldIdLst>
            <p14:sldId id="297"/>
            <p14:sldId id="355"/>
            <p14:sldId id="299"/>
            <p14:sldId id="300"/>
          </p14:sldIdLst>
        </p14:section>
        <p14:section name="Database concepts and usage" id="{F7683C78-7A80-4C85-B7A7-C8129DB88C13}">
          <p14:sldIdLst>
            <p14:sldId id="321"/>
            <p14:sldId id="302"/>
            <p14:sldId id="303"/>
            <p14:sldId id="308"/>
            <p14:sldId id="309"/>
            <p14:sldId id="310"/>
            <p14:sldId id="311"/>
            <p14:sldId id="312"/>
          </p14:sldIdLst>
        </p14:section>
        <p14:section name="Types of databases" id="{54E002EF-E558-4D89-97AB-77D3E83633B8}">
          <p14:sldIdLst>
            <p14:sldId id="330"/>
            <p14:sldId id="322"/>
            <p14:sldId id="323"/>
            <p14:sldId id="324"/>
          </p14:sldIdLst>
        </p14:section>
        <p14:section name="Introduction to SSMS" id="{D0462BBB-575A-4838-9305-5B0C0D52A440}">
          <p14:sldIdLst>
            <p14:sldId id="329"/>
            <p14:sldId id="332"/>
          </p14:sldIdLst>
        </p14:section>
        <p14:section name="Key terminology" id="{376D2883-5029-4D6B-B4DA-66A0F6CC5471}">
          <p14:sldIdLst>
            <p14:sldId id="326"/>
            <p14:sldId id="269"/>
            <p14:sldId id="268"/>
            <p14:sldId id="295"/>
            <p14:sldId id="272"/>
          </p14:sldIdLst>
        </p14:section>
        <p14:section name="Data types in SQL Server" id="{950A45FD-EFE6-4C4F-86EA-D213C8F18459}">
          <p14:sldIdLst>
            <p14:sldId id="331"/>
            <p14:sldId id="274"/>
            <p14:sldId id="296"/>
            <p14:sldId id="275"/>
            <p14:sldId id="277"/>
            <p14:sldId id="287"/>
            <p14:sldId id="278"/>
            <p14:sldId id="280"/>
            <p14:sldId id="279"/>
          </p14:sldIdLst>
        </p14:section>
        <p14:section name="CRUD operations" id="{F677C229-1E85-4CFB-B28B-C0E0595A000D}">
          <p14:sldIdLst>
            <p14:sldId id="333"/>
            <p14:sldId id="334"/>
            <p14:sldId id="346"/>
            <p14:sldId id="338"/>
            <p14:sldId id="335"/>
            <p14:sldId id="336"/>
            <p14:sldId id="337"/>
          </p14:sldIdLst>
        </p14:section>
        <p14:section name="Client requirement - Orders system" id="{3C9CF090-9598-432A-8B4D-C76C7AFA943B}">
          <p14:sldIdLst>
            <p14:sldId id="339"/>
            <p14:sldId id="340"/>
            <p14:sldId id="341"/>
          </p14:sldIdLst>
        </p14:section>
        <p14:section name="Workshop – Creating tables" id="{01482204-DBAF-47EC-B031-41F2B1916D8D}">
          <p14:sldIdLst>
            <p14:sldId id="342"/>
            <p14:sldId id="343"/>
            <p14:sldId id="344"/>
            <p14:sldId id="347"/>
            <p14:sldId id="348"/>
            <p14:sldId id="354"/>
            <p14:sldId id="349"/>
            <p14:sldId id="350"/>
            <p14:sldId id="356"/>
          </p14:sldIdLst>
        </p14:section>
        <p14:section name="Knowkedge check" id="{7F13F0BD-463B-4E66-B361-2CF87ADAE1D9}">
          <p14:sldIdLst>
            <p14:sldId id="345"/>
            <p14:sldId id="281"/>
            <p14:sldId id="282"/>
            <p14:sldId id="283"/>
          </p14:sldIdLst>
        </p14:section>
        <p14:section name="Homework" id="{3638468B-2668-4040-841F-6E04CB1EAC2F}">
          <p14:sldIdLst>
            <p14:sldId id="353"/>
            <p14:sldId id="357"/>
            <p14:sldId id="358"/>
            <p14:sldId id="360"/>
            <p14:sldId id="359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99" autoAdjust="0"/>
    <p:restoredTop sz="91636" autoAdjust="0"/>
  </p:normalViewPr>
  <p:slideViewPr>
    <p:cSldViewPr snapToGrid="0">
      <p:cViewPr varScale="1">
        <p:scale>
          <a:sx n="69" d="100"/>
          <a:sy n="69" d="100"/>
        </p:scale>
        <p:origin x="96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3082" y="3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gif"/><Relationship Id="rId1" Type="http://schemas.openxmlformats.org/officeDocument/2006/relationships/image" Target="../media/image8.jpg"/><Relationship Id="rId4" Type="http://schemas.openxmlformats.org/officeDocument/2006/relationships/image" Target="../media/image11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gif"/><Relationship Id="rId1" Type="http://schemas.openxmlformats.org/officeDocument/2006/relationships/image" Target="../media/image8.jpg"/><Relationship Id="rId4" Type="http://schemas.openxmlformats.org/officeDocument/2006/relationships/image" Target="../media/image1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64DE28C-A453-4211-A6B6-C42EA04CA856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2C32E70-E20B-43A0-A50E-A415803252A7}">
      <dgm:prSet phldrT="[Text]"/>
      <dgm:spPr/>
      <dgm:t>
        <a:bodyPr/>
        <a:lstStyle/>
        <a:p>
          <a:r>
            <a:rPr lang="en-GB" dirty="0" err="1" smtClean="0"/>
            <a:t>Vitalia</a:t>
          </a:r>
          <a:r>
            <a:rPr lang="en-GB" dirty="0" smtClean="0"/>
            <a:t> Skopje</a:t>
          </a:r>
          <a:endParaRPr lang="en-US" dirty="0"/>
        </a:p>
      </dgm:t>
    </dgm:pt>
    <dgm:pt modelId="{8A9EEFAF-FB7F-4D4C-92D6-60B59A045ED9}" type="parTrans" cxnId="{7BBC189A-23B5-4E8A-9FB9-78A80E9AD363}">
      <dgm:prSet/>
      <dgm:spPr/>
      <dgm:t>
        <a:bodyPr/>
        <a:lstStyle/>
        <a:p>
          <a:endParaRPr lang="en-US"/>
        </a:p>
      </dgm:t>
    </dgm:pt>
    <dgm:pt modelId="{885C6B3D-DA06-4CF3-919E-E7C3D03B545C}" type="sibTrans" cxnId="{7BBC189A-23B5-4E8A-9FB9-78A80E9AD363}">
      <dgm:prSet/>
      <dgm:spPr/>
      <dgm:t>
        <a:bodyPr/>
        <a:lstStyle/>
        <a:p>
          <a:endParaRPr lang="en-US"/>
        </a:p>
      </dgm:t>
    </dgm:pt>
    <dgm:pt modelId="{FEE5AB1E-1806-47E3-B9F8-925ED7053FAA}">
      <dgm:prSet phldrT="[Text]"/>
      <dgm:spPr/>
      <dgm:t>
        <a:bodyPr/>
        <a:lstStyle/>
        <a:p>
          <a:r>
            <a:rPr lang="en-GB" dirty="0" err="1" smtClean="0"/>
            <a:t>Vitalia</a:t>
          </a:r>
          <a:r>
            <a:rPr lang="en-GB" dirty="0" smtClean="0"/>
            <a:t> Bitola</a:t>
          </a:r>
          <a:endParaRPr lang="en-US" dirty="0"/>
        </a:p>
      </dgm:t>
    </dgm:pt>
    <dgm:pt modelId="{6275BE2D-8EB9-4D02-801E-41743BE4E37A}" type="parTrans" cxnId="{E7B5D4DB-963E-483B-B2DE-A762C3B967DA}">
      <dgm:prSet/>
      <dgm:spPr/>
      <dgm:t>
        <a:bodyPr/>
        <a:lstStyle/>
        <a:p>
          <a:endParaRPr lang="en-US"/>
        </a:p>
      </dgm:t>
    </dgm:pt>
    <dgm:pt modelId="{E3351875-BF4C-4016-8054-539744FDCC9F}" type="sibTrans" cxnId="{E7B5D4DB-963E-483B-B2DE-A762C3B967DA}">
      <dgm:prSet/>
      <dgm:spPr/>
      <dgm:t>
        <a:bodyPr/>
        <a:lstStyle/>
        <a:p>
          <a:endParaRPr lang="en-US"/>
        </a:p>
      </dgm:t>
    </dgm:pt>
    <dgm:pt modelId="{48F23E00-23A3-4CEB-B251-037081967CD6}">
      <dgm:prSet phldrT="[Text]"/>
      <dgm:spPr/>
      <dgm:t>
        <a:bodyPr/>
        <a:lstStyle/>
        <a:p>
          <a:r>
            <a:rPr lang="en-GB" dirty="0" err="1" smtClean="0"/>
            <a:t>Vitalia</a:t>
          </a:r>
          <a:r>
            <a:rPr lang="en-GB" dirty="0" smtClean="0"/>
            <a:t> </a:t>
          </a:r>
          <a:r>
            <a:rPr lang="en-GB" dirty="0" err="1" smtClean="0"/>
            <a:t>Strumica</a:t>
          </a:r>
          <a:endParaRPr lang="en-US" dirty="0"/>
        </a:p>
      </dgm:t>
    </dgm:pt>
    <dgm:pt modelId="{F0DC5386-D3DC-4EA4-8606-4B6C28BF9D70}" type="parTrans" cxnId="{434EA45F-6C1A-4FFB-B028-6AE982F6098E}">
      <dgm:prSet/>
      <dgm:spPr/>
      <dgm:t>
        <a:bodyPr/>
        <a:lstStyle/>
        <a:p>
          <a:endParaRPr lang="en-US"/>
        </a:p>
      </dgm:t>
    </dgm:pt>
    <dgm:pt modelId="{597E5C20-ABFC-4F7B-A12B-8A95338CE0DC}" type="sibTrans" cxnId="{434EA45F-6C1A-4FFB-B028-6AE982F6098E}">
      <dgm:prSet/>
      <dgm:spPr/>
      <dgm:t>
        <a:bodyPr/>
        <a:lstStyle/>
        <a:p>
          <a:endParaRPr lang="en-US"/>
        </a:p>
      </dgm:t>
    </dgm:pt>
    <dgm:pt modelId="{053A3882-0AA3-4CEB-9F3A-CDDC26BE7EAF}">
      <dgm:prSet phldrT="[Text]"/>
      <dgm:spPr/>
      <dgm:t>
        <a:bodyPr/>
        <a:lstStyle/>
        <a:p>
          <a:r>
            <a:rPr lang="en-GB" dirty="0" err="1" smtClean="0"/>
            <a:t>Vitalia</a:t>
          </a:r>
          <a:r>
            <a:rPr lang="en-GB" dirty="0" smtClean="0"/>
            <a:t> </a:t>
          </a:r>
          <a:r>
            <a:rPr lang="en-GB" dirty="0" err="1" smtClean="0"/>
            <a:t>Kumanovo</a:t>
          </a:r>
          <a:endParaRPr lang="en-US" dirty="0"/>
        </a:p>
      </dgm:t>
    </dgm:pt>
    <dgm:pt modelId="{316E8E70-BB15-4558-9C40-44B41318370E}" type="parTrans" cxnId="{ED338127-CE33-4F53-9DFB-90C2562B8B43}">
      <dgm:prSet/>
      <dgm:spPr/>
      <dgm:t>
        <a:bodyPr/>
        <a:lstStyle/>
        <a:p>
          <a:endParaRPr lang="en-US"/>
        </a:p>
      </dgm:t>
    </dgm:pt>
    <dgm:pt modelId="{3D75953B-3D64-46DE-94E0-721E462A23A8}" type="sibTrans" cxnId="{ED338127-CE33-4F53-9DFB-90C2562B8B43}">
      <dgm:prSet/>
      <dgm:spPr/>
      <dgm:t>
        <a:bodyPr/>
        <a:lstStyle/>
        <a:p>
          <a:endParaRPr lang="en-US"/>
        </a:p>
      </dgm:t>
    </dgm:pt>
    <dgm:pt modelId="{7EC2C21E-5D69-4ADF-BCBE-7BD29B5F6127}">
      <dgm:prSet phldrT="[Text]"/>
      <dgm:spPr/>
      <dgm:t>
        <a:bodyPr/>
        <a:lstStyle/>
        <a:p>
          <a:r>
            <a:rPr lang="en-GB" dirty="0" err="1" smtClean="0"/>
            <a:t>Vitalia</a:t>
          </a:r>
          <a:r>
            <a:rPr lang="en-GB" dirty="0" smtClean="0"/>
            <a:t> Tetovo</a:t>
          </a:r>
          <a:endParaRPr lang="en-US" dirty="0"/>
        </a:p>
      </dgm:t>
    </dgm:pt>
    <dgm:pt modelId="{C7A6B072-E942-4B87-8BF1-DBFAA0ED100F}" type="parTrans" cxnId="{86208D94-8D65-4AF9-A9F7-A8B752FE72FB}">
      <dgm:prSet/>
      <dgm:spPr/>
      <dgm:t>
        <a:bodyPr/>
        <a:lstStyle/>
        <a:p>
          <a:endParaRPr lang="en-US"/>
        </a:p>
      </dgm:t>
    </dgm:pt>
    <dgm:pt modelId="{0E0CA589-1030-4B9E-9152-B2466E5F1BA7}" type="sibTrans" cxnId="{86208D94-8D65-4AF9-A9F7-A8B752FE72FB}">
      <dgm:prSet/>
      <dgm:spPr/>
      <dgm:t>
        <a:bodyPr/>
        <a:lstStyle/>
        <a:p>
          <a:endParaRPr lang="en-US"/>
        </a:p>
      </dgm:t>
    </dgm:pt>
    <dgm:pt modelId="{A6739D62-0518-4916-A196-8989751153A8}">
      <dgm:prSet/>
      <dgm:spPr/>
      <dgm:t>
        <a:bodyPr/>
        <a:lstStyle/>
        <a:p>
          <a:r>
            <a:rPr lang="en-GB" dirty="0" err="1" smtClean="0"/>
            <a:t>Vitalia</a:t>
          </a:r>
          <a:r>
            <a:rPr lang="en-GB" dirty="0" smtClean="0"/>
            <a:t> </a:t>
          </a:r>
          <a:r>
            <a:rPr lang="en-GB" dirty="0" err="1" smtClean="0"/>
            <a:t>Stip</a:t>
          </a:r>
          <a:endParaRPr lang="en-US" dirty="0"/>
        </a:p>
      </dgm:t>
    </dgm:pt>
    <dgm:pt modelId="{6AA028C6-998B-464F-B1F0-9AED5486AD6D}" type="parTrans" cxnId="{401D1183-4315-45BF-A5BE-6D4B56578E3F}">
      <dgm:prSet/>
      <dgm:spPr/>
      <dgm:t>
        <a:bodyPr/>
        <a:lstStyle/>
        <a:p>
          <a:endParaRPr lang="en-US"/>
        </a:p>
      </dgm:t>
    </dgm:pt>
    <dgm:pt modelId="{9DCC951D-1E76-4BAC-8CFB-9C71BE69C0E5}" type="sibTrans" cxnId="{401D1183-4315-45BF-A5BE-6D4B56578E3F}">
      <dgm:prSet/>
      <dgm:spPr/>
      <dgm:t>
        <a:bodyPr/>
        <a:lstStyle/>
        <a:p>
          <a:endParaRPr lang="en-US"/>
        </a:p>
      </dgm:t>
    </dgm:pt>
    <dgm:pt modelId="{EE3DE733-F23B-4FF6-850D-6A06F1DDFE1C}">
      <dgm:prSet/>
      <dgm:spPr/>
      <dgm:t>
        <a:bodyPr/>
        <a:lstStyle/>
        <a:p>
          <a:r>
            <a:rPr lang="en-GB" dirty="0" err="1" smtClean="0"/>
            <a:t>Vitalia</a:t>
          </a:r>
          <a:r>
            <a:rPr lang="en-GB" dirty="0" smtClean="0"/>
            <a:t> </a:t>
          </a:r>
          <a:r>
            <a:rPr lang="en-GB" dirty="0" err="1" smtClean="0"/>
            <a:t>Ohrid</a:t>
          </a:r>
          <a:endParaRPr lang="en-US" dirty="0"/>
        </a:p>
      </dgm:t>
    </dgm:pt>
    <dgm:pt modelId="{10324E0D-BF3C-4727-8300-8CFE0D72B13A}" type="parTrans" cxnId="{78FCE7FB-A37D-4FC6-ABE7-2952543DFBA4}">
      <dgm:prSet/>
      <dgm:spPr/>
      <dgm:t>
        <a:bodyPr/>
        <a:lstStyle/>
        <a:p>
          <a:endParaRPr lang="en-US"/>
        </a:p>
      </dgm:t>
    </dgm:pt>
    <dgm:pt modelId="{2982AEDD-198E-47D7-9853-EFD5B2643818}" type="sibTrans" cxnId="{78FCE7FB-A37D-4FC6-ABE7-2952543DFBA4}">
      <dgm:prSet/>
      <dgm:spPr/>
      <dgm:t>
        <a:bodyPr/>
        <a:lstStyle/>
        <a:p>
          <a:endParaRPr lang="en-US"/>
        </a:p>
      </dgm:t>
    </dgm:pt>
    <dgm:pt modelId="{3983788D-6209-4F56-83E5-4733AB68B1D2}">
      <dgm:prSet/>
      <dgm:spPr/>
      <dgm:t>
        <a:bodyPr/>
        <a:lstStyle/>
        <a:p>
          <a:r>
            <a:rPr lang="en-GB" dirty="0" err="1" smtClean="0"/>
            <a:t>Vitalia</a:t>
          </a:r>
          <a:endParaRPr lang="en-US" dirty="0"/>
        </a:p>
      </dgm:t>
    </dgm:pt>
    <dgm:pt modelId="{31B19032-EB3E-4F83-93B3-7F2C07CBD8A6}" type="parTrans" cxnId="{B69DFD36-EE14-4717-875E-F4965CD0C7AF}">
      <dgm:prSet/>
      <dgm:spPr/>
      <dgm:t>
        <a:bodyPr/>
        <a:lstStyle/>
        <a:p>
          <a:endParaRPr lang="en-US"/>
        </a:p>
      </dgm:t>
    </dgm:pt>
    <dgm:pt modelId="{1CD08484-6204-4DFC-A0D7-5E9EFFCFE92C}" type="sibTrans" cxnId="{B69DFD36-EE14-4717-875E-F4965CD0C7AF}">
      <dgm:prSet/>
      <dgm:spPr/>
      <dgm:t>
        <a:bodyPr/>
        <a:lstStyle/>
        <a:p>
          <a:endParaRPr lang="en-US"/>
        </a:p>
      </dgm:t>
    </dgm:pt>
    <dgm:pt modelId="{29B65F81-0B64-497D-A6D3-050C6DFA9EAA}" type="pres">
      <dgm:prSet presAssocID="{064DE28C-A453-4211-A6B6-C42EA04CA856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0B8D49A8-5935-4861-87A3-49B1B1F72F4E}" type="pres">
      <dgm:prSet presAssocID="{3983788D-6209-4F56-83E5-4733AB68B1D2}" presName="hierRoot1" presStyleCnt="0">
        <dgm:presLayoutVars>
          <dgm:hierBranch val="init"/>
        </dgm:presLayoutVars>
      </dgm:prSet>
      <dgm:spPr/>
    </dgm:pt>
    <dgm:pt modelId="{5AF98AC2-A02D-40CD-97DF-35F68574CDE0}" type="pres">
      <dgm:prSet presAssocID="{3983788D-6209-4F56-83E5-4733AB68B1D2}" presName="rootComposite1" presStyleCnt="0"/>
      <dgm:spPr/>
    </dgm:pt>
    <dgm:pt modelId="{7D6556F2-26C0-4D5F-8BC1-03A308A51BB8}" type="pres">
      <dgm:prSet presAssocID="{3983788D-6209-4F56-83E5-4733AB68B1D2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E89898B-18F6-4C2B-ACE9-B845D6169039}" type="pres">
      <dgm:prSet presAssocID="{3983788D-6209-4F56-83E5-4733AB68B1D2}" presName="rootConnector1" presStyleLbl="node1" presStyleIdx="0" presStyleCnt="0"/>
      <dgm:spPr/>
      <dgm:t>
        <a:bodyPr/>
        <a:lstStyle/>
        <a:p>
          <a:endParaRPr lang="en-US"/>
        </a:p>
      </dgm:t>
    </dgm:pt>
    <dgm:pt modelId="{CB6D8C31-4B79-4417-93E2-24AEB6F16029}" type="pres">
      <dgm:prSet presAssocID="{3983788D-6209-4F56-83E5-4733AB68B1D2}" presName="hierChild2" presStyleCnt="0"/>
      <dgm:spPr/>
    </dgm:pt>
    <dgm:pt modelId="{9673979D-3A21-4360-A080-F8132C35E2D7}" type="pres">
      <dgm:prSet presAssocID="{8A9EEFAF-FB7F-4D4C-92D6-60B59A045ED9}" presName="Name37" presStyleLbl="parChTrans1D2" presStyleIdx="0" presStyleCnt="7"/>
      <dgm:spPr/>
      <dgm:t>
        <a:bodyPr/>
        <a:lstStyle/>
        <a:p>
          <a:endParaRPr lang="en-US"/>
        </a:p>
      </dgm:t>
    </dgm:pt>
    <dgm:pt modelId="{AE641752-D3D1-4356-A0A4-2AF650CA7A3C}" type="pres">
      <dgm:prSet presAssocID="{22C32E70-E20B-43A0-A50E-A415803252A7}" presName="hierRoot2" presStyleCnt="0">
        <dgm:presLayoutVars>
          <dgm:hierBranch val="init"/>
        </dgm:presLayoutVars>
      </dgm:prSet>
      <dgm:spPr/>
    </dgm:pt>
    <dgm:pt modelId="{1ECA906A-6ABB-48D2-A1FE-B69530B447B5}" type="pres">
      <dgm:prSet presAssocID="{22C32E70-E20B-43A0-A50E-A415803252A7}" presName="rootComposite" presStyleCnt="0"/>
      <dgm:spPr/>
    </dgm:pt>
    <dgm:pt modelId="{F910AAB5-3552-492F-9711-D520A021E136}" type="pres">
      <dgm:prSet presAssocID="{22C32E70-E20B-43A0-A50E-A415803252A7}" presName="rootText" presStyleLbl="node2" presStyleIdx="0" presStyleCnt="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338BE26-AE95-4DF4-8C85-7614E2449F5F}" type="pres">
      <dgm:prSet presAssocID="{22C32E70-E20B-43A0-A50E-A415803252A7}" presName="rootConnector" presStyleLbl="node2" presStyleIdx="0" presStyleCnt="7"/>
      <dgm:spPr/>
      <dgm:t>
        <a:bodyPr/>
        <a:lstStyle/>
        <a:p>
          <a:endParaRPr lang="en-US"/>
        </a:p>
      </dgm:t>
    </dgm:pt>
    <dgm:pt modelId="{7CC0F886-2CA1-4980-8E16-ED5DAA5593C6}" type="pres">
      <dgm:prSet presAssocID="{22C32E70-E20B-43A0-A50E-A415803252A7}" presName="hierChild4" presStyleCnt="0"/>
      <dgm:spPr/>
    </dgm:pt>
    <dgm:pt modelId="{A2376AC8-14C8-4885-BD04-40EA08CD6549}" type="pres">
      <dgm:prSet presAssocID="{22C32E70-E20B-43A0-A50E-A415803252A7}" presName="hierChild5" presStyleCnt="0"/>
      <dgm:spPr/>
    </dgm:pt>
    <dgm:pt modelId="{DAE351E9-8864-4D73-A598-AE01B4F1C910}" type="pres">
      <dgm:prSet presAssocID="{6275BE2D-8EB9-4D02-801E-41743BE4E37A}" presName="Name37" presStyleLbl="parChTrans1D2" presStyleIdx="1" presStyleCnt="7"/>
      <dgm:spPr/>
      <dgm:t>
        <a:bodyPr/>
        <a:lstStyle/>
        <a:p>
          <a:endParaRPr lang="en-US"/>
        </a:p>
      </dgm:t>
    </dgm:pt>
    <dgm:pt modelId="{30A1D11E-5213-4462-88C0-5D96A113663D}" type="pres">
      <dgm:prSet presAssocID="{FEE5AB1E-1806-47E3-B9F8-925ED7053FAA}" presName="hierRoot2" presStyleCnt="0">
        <dgm:presLayoutVars>
          <dgm:hierBranch val="init"/>
        </dgm:presLayoutVars>
      </dgm:prSet>
      <dgm:spPr/>
    </dgm:pt>
    <dgm:pt modelId="{8695E25B-D91F-48D4-83CA-FE9FF4AC59A8}" type="pres">
      <dgm:prSet presAssocID="{FEE5AB1E-1806-47E3-B9F8-925ED7053FAA}" presName="rootComposite" presStyleCnt="0"/>
      <dgm:spPr/>
    </dgm:pt>
    <dgm:pt modelId="{73F3C271-6AE2-4970-B64F-AB6D8A3EDE4A}" type="pres">
      <dgm:prSet presAssocID="{FEE5AB1E-1806-47E3-B9F8-925ED7053FAA}" presName="rootText" presStyleLbl="node2" presStyleIdx="1" presStyleCnt="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FFBAFEB-3421-4207-B80D-6BF06C0294CD}" type="pres">
      <dgm:prSet presAssocID="{FEE5AB1E-1806-47E3-B9F8-925ED7053FAA}" presName="rootConnector" presStyleLbl="node2" presStyleIdx="1" presStyleCnt="7"/>
      <dgm:spPr/>
      <dgm:t>
        <a:bodyPr/>
        <a:lstStyle/>
        <a:p>
          <a:endParaRPr lang="en-US"/>
        </a:p>
      </dgm:t>
    </dgm:pt>
    <dgm:pt modelId="{01847DA2-9D9D-438D-8CF2-A87CA3AB7BBF}" type="pres">
      <dgm:prSet presAssocID="{FEE5AB1E-1806-47E3-B9F8-925ED7053FAA}" presName="hierChild4" presStyleCnt="0"/>
      <dgm:spPr/>
    </dgm:pt>
    <dgm:pt modelId="{D7F2D5FC-1255-4454-9E53-B35FF7B0DE30}" type="pres">
      <dgm:prSet presAssocID="{FEE5AB1E-1806-47E3-B9F8-925ED7053FAA}" presName="hierChild5" presStyleCnt="0"/>
      <dgm:spPr/>
    </dgm:pt>
    <dgm:pt modelId="{527BD2EE-EACD-412C-BB79-BFCCD69521DE}" type="pres">
      <dgm:prSet presAssocID="{F0DC5386-D3DC-4EA4-8606-4B6C28BF9D70}" presName="Name37" presStyleLbl="parChTrans1D2" presStyleIdx="2" presStyleCnt="7"/>
      <dgm:spPr/>
      <dgm:t>
        <a:bodyPr/>
        <a:lstStyle/>
        <a:p>
          <a:endParaRPr lang="en-US"/>
        </a:p>
      </dgm:t>
    </dgm:pt>
    <dgm:pt modelId="{81AAECB0-3607-466D-9735-36C5D9DD10D6}" type="pres">
      <dgm:prSet presAssocID="{48F23E00-23A3-4CEB-B251-037081967CD6}" presName="hierRoot2" presStyleCnt="0">
        <dgm:presLayoutVars>
          <dgm:hierBranch val="init"/>
        </dgm:presLayoutVars>
      </dgm:prSet>
      <dgm:spPr/>
    </dgm:pt>
    <dgm:pt modelId="{302F3DBA-AEC9-4B2C-9356-704553EAB6DD}" type="pres">
      <dgm:prSet presAssocID="{48F23E00-23A3-4CEB-B251-037081967CD6}" presName="rootComposite" presStyleCnt="0"/>
      <dgm:spPr/>
    </dgm:pt>
    <dgm:pt modelId="{A6D20CF7-AA6F-4D4A-9A1F-BC76A0DF9F09}" type="pres">
      <dgm:prSet presAssocID="{48F23E00-23A3-4CEB-B251-037081967CD6}" presName="rootText" presStyleLbl="node2" presStyleIdx="2" presStyleCnt="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E781ABA-BB33-443E-AF53-15CF765C54A3}" type="pres">
      <dgm:prSet presAssocID="{48F23E00-23A3-4CEB-B251-037081967CD6}" presName="rootConnector" presStyleLbl="node2" presStyleIdx="2" presStyleCnt="7"/>
      <dgm:spPr/>
      <dgm:t>
        <a:bodyPr/>
        <a:lstStyle/>
        <a:p>
          <a:endParaRPr lang="en-US"/>
        </a:p>
      </dgm:t>
    </dgm:pt>
    <dgm:pt modelId="{FB3A3652-AF30-4BC3-975E-D9FE41CB314D}" type="pres">
      <dgm:prSet presAssocID="{48F23E00-23A3-4CEB-B251-037081967CD6}" presName="hierChild4" presStyleCnt="0"/>
      <dgm:spPr/>
    </dgm:pt>
    <dgm:pt modelId="{E144B827-71B0-41FA-8805-7FC535CD52DC}" type="pres">
      <dgm:prSet presAssocID="{48F23E00-23A3-4CEB-B251-037081967CD6}" presName="hierChild5" presStyleCnt="0"/>
      <dgm:spPr/>
    </dgm:pt>
    <dgm:pt modelId="{28D75B53-E9FD-4AFB-9439-84C721254767}" type="pres">
      <dgm:prSet presAssocID="{316E8E70-BB15-4558-9C40-44B41318370E}" presName="Name37" presStyleLbl="parChTrans1D2" presStyleIdx="3" presStyleCnt="7"/>
      <dgm:spPr/>
      <dgm:t>
        <a:bodyPr/>
        <a:lstStyle/>
        <a:p>
          <a:endParaRPr lang="en-US"/>
        </a:p>
      </dgm:t>
    </dgm:pt>
    <dgm:pt modelId="{2F38E6B7-504C-4E33-ABA2-B36B5DD43C95}" type="pres">
      <dgm:prSet presAssocID="{053A3882-0AA3-4CEB-9F3A-CDDC26BE7EAF}" presName="hierRoot2" presStyleCnt="0">
        <dgm:presLayoutVars>
          <dgm:hierBranch val="init"/>
        </dgm:presLayoutVars>
      </dgm:prSet>
      <dgm:spPr/>
    </dgm:pt>
    <dgm:pt modelId="{36E3DDBF-0BB0-4258-B549-5F116A8D7AF8}" type="pres">
      <dgm:prSet presAssocID="{053A3882-0AA3-4CEB-9F3A-CDDC26BE7EAF}" presName="rootComposite" presStyleCnt="0"/>
      <dgm:spPr/>
    </dgm:pt>
    <dgm:pt modelId="{44422C95-CD40-4806-AC61-80400062D9B4}" type="pres">
      <dgm:prSet presAssocID="{053A3882-0AA3-4CEB-9F3A-CDDC26BE7EAF}" presName="rootText" presStyleLbl="node2" presStyleIdx="3" presStyleCnt="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73ED2E8-10CF-4E4F-981A-2E62B3107A22}" type="pres">
      <dgm:prSet presAssocID="{053A3882-0AA3-4CEB-9F3A-CDDC26BE7EAF}" presName="rootConnector" presStyleLbl="node2" presStyleIdx="3" presStyleCnt="7"/>
      <dgm:spPr/>
      <dgm:t>
        <a:bodyPr/>
        <a:lstStyle/>
        <a:p>
          <a:endParaRPr lang="en-US"/>
        </a:p>
      </dgm:t>
    </dgm:pt>
    <dgm:pt modelId="{DAA70D07-F8D5-4266-9640-8CA81BFD133D}" type="pres">
      <dgm:prSet presAssocID="{053A3882-0AA3-4CEB-9F3A-CDDC26BE7EAF}" presName="hierChild4" presStyleCnt="0"/>
      <dgm:spPr/>
    </dgm:pt>
    <dgm:pt modelId="{17D4FBAD-C39E-48FD-A8F1-ABE29C839DBA}" type="pres">
      <dgm:prSet presAssocID="{053A3882-0AA3-4CEB-9F3A-CDDC26BE7EAF}" presName="hierChild5" presStyleCnt="0"/>
      <dgm:spPr/>
    </dgm:pt>
    <dgm:pt modelId="{FC32187C-44F6-4F4D-9F5B-6903D278E80E}" type="pres">
      <dgm:prSet presAssocID="{C7A6B072-E942-4B87-8BF1-DBFAA0ED100F}" presName="Name37" presStyleLbl="parChTrans1D2" presStyleIdx="4" presStyleCnt="7"/>
      <dgm:spPr/>
      <dgm:t>
        <a:bodyPr/>
        <a:lstStyle/>
        <a:p>
          <a:endParaRPr lang="en-US"/>
        </a:p>
      </dgm:t>
    </dgm:pt>
    <dgm:pt modelId="{6863B92F-6784-4CAC-809B-5F772B31C263}" type="pres">
      <dgm:prSet presAssocID="{7EC2C21E-5D69-4ADF-BCBE-7BD29B5F6127}" presName="hierRoot2" presStyleCnt="0">
        <dgm:presLayoutVars>
          <dgm:hierBranch val="init"/>
        </dgm:presLayoutVars>
      </dgm:prSet>
      <dgm:spPr/>
    </dgm:pt>
    <dgm:pt modelId="{3C5EE8BE-8EA2-4F26-BDEC-EA40D7257BE3}" type="pres">
      <dgm:prSet presAssocID="{7EC2C21E-5D69-4ADF-BCBE-7BD29B5F6127}" presName="rootComposite" presStyleCnt="0"/>
      <dgm:spPr/>
    </dgm:pt>
    <dgm:pt modelId="{D7FCDAFC-FB7D-4621-9F05-559EA868A5F9}" type="pres">
      <dgm:prSet presAssocID="{7EC2C21E-5D69-4ADF-BCBE-7BD29B5F6127}" presName="rootText" presStyleLbl="node2" presStyleIdx="4" presStyleCnt="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7996352-E7BF-4311-8F88-4853CD1EBDD6}" type="pres">
      <dgm:prSet presAssocID="{7EC2C21E-5D69-4ADF-BCBE-7BD29B5F6127}" presName="rootConnector" presStyleLbl="node2" presStyleIdx="4" presStyleCnt="7"/>
      <dgm:spPr/>
      <dgm:t>
        <a:bodyPr/>
        <a:lstStyle/>
        <a:p>
          <a:endParaRPr lang="en-US"/>
        </a:p>
      </dgm:t>
    </dgm:pt>
    <dgm:pt modelId="{1E61DFF4-7465-4C9F-B4CF-CB0EA7195DDD}" type="pres">
      <dgm:prSet presAssocID="{7EC2C21E-5D69-4ADF-BCBE-7BD29B5F6127}" presName="hierChild4" presStyleCnt="0"/>
      <dgm:spPr/>
    </dgm:pt>
    <dgm:pt modelId="{7E959E76-B2DF-4551-A431-6D48E0C593CA}" type="pres">
      <dgm:prSet presAssocID="{7EC2C21E-5D69-4ADF-BCBE-7BD29B5F6127}" presName="hierChild5" presStyleCnt="0"/>
      <dgm:spPr/>
    </dgm:pt>
    <dgm:pt modelId="{376E7BDD-34D9-4CC9-9E01-A6383339F23D}" type="pres">
      <dgm:prSet presAssocID="{6AA028C6-998B-464F-B1F0-9AED5486AD6D}" presName="Name37" presStyleLbl="parChTrans1D2" presStyleIdx="5" presStyleCnt="7"/>
      <dgm:spPr/>
      <dgm:t>
        <a:bodyPr/>
        <a:lstStyle/>
        <a:p>
          <a:endParaRPr lang="en-US"/>
        </a:p>
      </dgm:t>
    </dgm:pt>
    <dgm:pt modelId="{D32413C8-A372-48A6-AE8E-9A004A07F4C5}" type="pres">
      <dgm:prSet presAssocID="{A6739D62-0518-4916-A196-8989751153A8}" presName="hierRoot2" presStyleCnt="0">
        <dgm:presLayoutVars>
          <dgm:hierBranch val="init"/>
        </dgm:presLayoutVars>
      </dgm:prSet>
      <dgm:spPr/>
    </dgm:pt>
    <dgm:pt modelId="{B519769F-FA7C-451C-806B-64B27BCBF7BA}" type="pres">
      <dgm:prSet presAssocID="{A6739D62-0518-4916-A196-8989751153A8}" presName="rootComposite" presStyleCnt="0"/>
      <dgm:spPr/>
    </dgm:pt>
    <dgm:pt modelId="{41B08139-883B-42A2-BEA4-3647076AAE44}" type="pres">
      <dgm:prSet presAssocID="{A6739D62-0518-4916-A196-8989751153A8}" presName="rootText" presStyleLbl="node2" presStyleIdx="5" presStyleCnt="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96D6F19-D1F2-4C82-B687-569FB8E8608E}" type="pres">
      <dgm:prSet presAssocID="{A6739D62-0518-4916-A196-8989751153A8}" presName="rootConnector" presStyleLbl="node2" presStyleIdx="5" presStyleCnt="7"/>
      <dgm:spPr/>
      <dgm:t>
        <a:bodyPr/>
        <a:lstStyle/>
        <a:p>
          <a:endParaRPr lang="en-US"/>
        </a:p>
      </dgm:t>
    </dgm:pt>
    <dgm:pt modelId="{E3400813-59D9-4C3D-8B08-C14ABC788F08}" type="pres">
      <dgm:prSet presAssocID="{A6739D62-0518-4916-A196-8989751153A8}" presName="hierChild4" presStyleCnt="0"/>
      <dgm:spPr/>
    </dgm:pt>
    <dgm:pt modelId="{0B8CDE35-914B-4CAB-919E-DEC43B60B256}" type="pres">
      <dgm:prSet presAssocID="{A6739D62-0518-4916-A196-8989751153A8}" presName="hierChild5" presStyleCnt="0"/>
      <dgm:spPr/>
    </dgm:pt>
    <dgm:pt modelId="{C5FF634E-5E34-4EBB-8F5C-C8EDE5461351}" type="pres">
      <dgm:prSet presAssocID="{10324E0D-BF3C-4727-8300-8CFE0D72B13A}" presName="Name37" presStyleLbl="parChTrans1D2" presStyleIdx="6" presStyleCnt="7"/>
      <dgm:spPr/>
      <dgm:t>
        <a:bodyPr/>
        <a:lstStyle/>
        <a:p>
          <a:endParaRPr lang="en-US"/>
        </a:p>
      </dgm:t>
    </dgm:pt>
    <dgm:pt modelId="{80DA16A0-A903-488F-84A2-A2A4E5860E87}" type="pres">
      <dgm:prSet presAssocID="{EE3DE733-F23B-4FF6-850D-6A06F1DDFE1C}" presName="hierRoot2" presStyleCnt="0">
        <dgm:presLayoutVars>
          <dgm:hierBranch val="init"/>
        </dgm:presLayoutVars>
      </dgm:prSet>
      <dgm:spPr/>
    </dgm:pt>
    <dgm:pt modelId="{7569D308-497C-472E-A864-E44C4E0310D4}" type="pres">
      <dgm:prSet presAssocID="{EE3DE733-F23B-4FF6-850D-6A06F1DDFE1C}" presName="rootComposite" presStyleCnt="0"/>
      <dgm:spPr/>
    </dgm:pt>
    <dgm:pt modelId="{FA4AAA0F-F768-475A-BB7C-4D8AF0C18F4A}" type="pres">
      <dgm:prSet presAssocID="{EE3DE733-F23B-4FF6-850D-6A06F1DDFE1C}" presName="rootText" presStyleLbl="node2" presStyleIdx="6" presStyleCnt="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C02A396-3FB2-4D48-8676-AC2D1B41D85D}" type="pres">
      <dgm:prSet presAssocID="{EE3DE733-F23B-4FF6-850D-6A06F1DDFE1C}" presName="rootConnector" presStyleLbl="node2" presStyleIdx="6" presStyleCnt="7"/>
      <dgm:spPr/>
      <dgm:t>
        <a:bodyPr/>
        <a:lstStyle/>
        <a:p>
          <a:endParaRPr lang="en-US"/>
        </a:p>
      </dgm:t>
    </dgm:pt>
    <dgm:pt modelId="{4BF1D8A2-4B3C-4232-B6C7-2ACF88B40320}" type="pres">
      <dgm:prSet presAssocID="{EE3DE733-F23B-4FF6-850D-6A06F1DDFE1C}" presName="hierChild4" presStyleCnt="0"/>
      <dgm:spPr/>
    </dgm:pt>
    <dgm:pt modelId="{1079B104-01D5-4F13-ADDD-C72985183C7A}" type="pres">
      <dgm:prSet presAssocID="{EE3DE733-F23B-4FF6-850D-6A06F1DDFE1C}" presName="hierChild5" presStyleCnt="0"/>
      <dgm:spPr/>
    </dgm:pt>
    <dgm:pt modelId="{EBD9B2EA-5D22-4994-BC3E-8E3BD8F2E144}" type="pres">
      <dgm:prSet presAssocID="{3983788D-6209-4F56-83E5-4733AB68B1D2}" presName="hierChild3" presStyleCnt="0"/>
      <dgm:spPr/>
    </dgm:pt>
  </dgm:ptLst>
  <dgm:cxnLst>
    <dgm:cxn modelId="{EFEBA47F-6E81-4698-961B-081570929567}" type="presOf" srcId="{7EC2C21E-5D69-4ADF-BCBE-7BD29B5F6127}" destId="{B7996352-E7BF-4311-8F88-4853CD1EBDD6}" srcOrd="1" destOrd="0" presId="urn:microsoft.com/office/officeart/2005/8/layout/orgChart1"/>
    <dgm:cxn modelId="{9F27FA44-F42F-46EC-9190-C5126D42D028}" type="presOf" srcId="{064DE28C-A453-4211-A6B6-C42EA04CA856}" destId="{29B65F81-0B64-497D-A6D3-050C6DFA9EAA}" srcOrd="0" destOrd="0" presId="urn:microsoft.com/office/officeart/2005/8/layout/orgChart1"/>
    <dgm:cxn modelId="{1D3BCDDB-E095-4FE3-8278-99679C8B5E77}" type="presOf" srcId="{C7A6B072-E942-4B87-8BF1-DBFAA0ED100F}" destId="{FC32187C-44F6-4F4D-9F5B-6903D278E80E}" srcOrd="0" destOrd="0" presId="urn:microsoft.com/office/officeart/2005/8/layout/orgChart1"/>
    <dgm:cxn modelId="{6EEF1B7B-4932-4D18-AE76-99D41EB7D01D}" type="presOf" srcId="{EE3DE733-F23B-4FF6-850D-6A06F1DDFE1C}" destId="{FA4AAA0F-F768-475A-BB7C-4D8AF0C18F4A}" srcOrd="0" destOrd="0" presId="urn:microsoft.com/office/officeart/2005/8/layout/orgChart1"/>
    <dgm:cxn modelId="{E8A869CD-D9B9-4D60-BF6A-FC5EF12818A4}" type="presOf" srcId="{316E8E70-BB15-4558-9C40-44B41318370E}" destId="{28D75B53-E9FD-4AFB-9439-84C721254767}" srcOrd="0" destOrd="0" presId="urn:microsoft.com/office/officeart/2005/8/layout/orgChart1"/>
    <dgm:cxn modelId="{E7B5D4DB-963E-483B-B2DE-A762C3B967DA}" srcId="{3983788D-6209-4F56-83E5-4733AB68B1D2}" destId="{FEE5AB1E-1806-47E3-B9F8-925ED7053FAA}" srcOrd="1" destOrd="0" parTransId="{6275BE2D-8EB9-4D02-801E-41743BE4E37A}" sibTransId="{E3351875-BF4C-4016-8054-539744FDCC9F}"/>
    <dgm:cxn modelId="{ED338127-CE33-4F53-9DFB-90C2562B8B43}" srcId="{3983788D-6209-4F56-83E5-4733AB68B1D2}" destId="{053A3882-0AA3-4CEB-9F3A-CDDC26BE7EAF}" srcOrd="3" destOrd="0" parTransId="{316E8E70-BB15-4558-9C40-44B41318370E}" sibTransId="{3D75953B-3D64-46DE-94E0-721E462A23A8}"/>
    <dgm:cxn modelId="{478710E9-A209-424B-9B6E-151800C7105F}" type="presOf" srcId="{8A9EEFAF-FB7F-4D4C-92D6-60B59A045ED9}" destId="{9673979D-3A21-4360-A080-F8132C35E2D7}" srcOrd="0" destOrd="0" presId="urn:microsoft.com/office/officeart/2005/8/layout/orgChart1"/>
    <dgm:cxn modelId="{401D1183-4315-45BF-A5BE-6D4B56578E3F}" srcId="{3983788D-6209-4F56-83E5-4733AB68B1D2}" destId="{A6739D62-0518-4916-A196-8989751153A8}" srcOrd="5" destOrd="0" parTransId="{6AA028C6-998B-464F-B1F0-9AED5486AD6D}" sibTransId="{9DCC951D-1E76-4BAC-8CFB-9C71BE69C0E5}"/>
    <dgm:cxn modelId="{BA77AF21-37CA-4F8C-B333-03F432F547E7}" type="presOf" srcId="{3983788D-6209-4F56-83E5-4733AB68B1D2}" destId="{2E89898B-18F6-4C2B-ACE9-B845D6169039}" srcOrd="1" destOrd="0" presId="urn:microsoft.com/office/officeart/2005/8/layout/orgChart1"/>
    <dgm:cxn modelId="{7DBBDDF8-93AB-401C-9169-4115B78004D2}" type="presOf" srcId="{6275BE2D-8EB9-4D02-801E-41743BE4E37A}" destId="{DAE351E9-8864-4D73-A598-AE01B4F1C910}" srcOrd="0" destOrd="0" presId="urn:microsoft.com/office/officeart/2005/8/layout/orgChart1"/>
    <dgm:cxn modelId="{86208D94-8D65-4AF9-A9F7-A8B752FE72FB}" srcId="{3983788D-6209-4F56-83E5-4733AB68B1D2}" destId="{7EC2C21E-5D69-4ADF-BCBE-7BD29B5F6127}" srcOrd="4" destOrd="0" parTransId="{C7A6B072-E942-4B87-8BF1-DBFAA0ED100F}" sibTransId="{0E0CA589-1030-4B9E-9152-B2466E5F1BA7}"/>
    <dgm:cxn modelId="{06E2F638-D987-4A2C-ACE1-B06F590236DE}" type="presOf" srcId="{48F23E00-23A3-4CEB-B251-037081967CD6}" destId="{A6D20CF7-AA6F-4D4A-9A1F-BC76A0DF9F09}" srcOrd="0" destOrd="0" presId="urn:microsoft.com/office/officeart/2005/8/layout/orgChart1"/>
    <dgm:cxn modelId="{8700350C-01B5-44BE-9340-B9F4CFD1A8D5}" type="presOf" srcId="{053A3882-0AA3-4CEB-9F3A-CDDC26BE7EAF}" destId="{44422C95-CD40-4806-AC61-80400062D9B4}" srcOrd="0" destOrd="0" presId="urn:microsoft.com/office/officeart/2005/8/layout/orgChart1"/>
    <dgm:cxn modelId="{FA07737B-F763-45DF-B388-1E12DCF57A10}" type="presOf" srcId="{A6739D62-0518-4916-A196-8989751153A8}" destId="{F96D6F19-D1F2-4C82-B687-569FB8E8608E}" srcOrd="1" destOrd="0" presId="urn:microsoft.com/office/officeart/2005/8/layout/orgChart1"/>
    <dgm:cxn modelId="{9A14E03A-8741-4B40-BC3E-AB06B37FBA8A}" type="presOf" srcId="{10324E0D-BF3C-4727-8300-8CFE0D72B13A}" destId="{C5FF634E-5E34-4EBB-8F5C-C8EDE5461351}" srcOrd="0" destOrd="0" presId="urn:microsoft.com/office/officeart/2005/8/layout/orgChart1"/>
    <dgm:cxn modelId="{0FD43F40-9B66-4E58-977E-6E73B4C4ECB6}" type="presOf" srcId="{FEE5AB1E-1806-47E3-B9F8-925ED7053FAA}" destId="{73F3C271-6AE2-4970-B64F-AB6D8A3EDE4A}" srcOrd="0" destOrd="0" presId="urn:microsoft.com/office/officeart/2005/8/layout/orgChart1"/>
    <dgm:cxn modelId="{BCFA9F8D-20E1-4FDE-9F77-0043686C13E9}" type="presOf" srcId="{7EC2C21E-5D69-4ADF-BCBE-7BD29B5F6127}" destId="{D7FCDAFC-FB7D-4621-9F05-559EA868A5F9}" srcOrd="0" destOrd="0" presId="urn:microsoft.com/office/officeart/2005/8/layout/orgChart1"/>
    <dgm:cxn modelId="{D2324A59-6312-49BC-88B3-8F9186FF3D80}" type="presOf" srcId="{3983788D-6209-4F56-83E5-4733AB68B1D2}" destId="{7D6556F2-26C0-4D5F-8BC1-03A308A51BB8}" srcOrd="0" destOrd="0" presId="urn:microsoft.com/office/officeart/2005/8/layout/orgChart1"/>
    <dgm:cxn modelId="{B0BFA682-9DA1-49D6-9AB0-A2AE70B86AEB}" type="presOf" srcId="{FEE5AB1E-1806-47E3-B9F8-925ED7053FAA}" destId="{FFFBAFEB-3421-4207-B80D-6BF06C0294CD}" srcOrd="1" destOrd="0" presId="urn:microsoft.com/office/officeart/2005/8/layout/orgChart1"/>
    <dgm:cxn modelId="{222C82EB-2EFD-401A-9C9A-92BF59B9C141}" type="presOf" srcId="{F0DC5386-D3DC-4EA4-8606-4B6C28BF9D70}" destId="{527BD2EE-EACD-412C-BB79-BFCCD69521DE}" srcOrd="0" destOrd="0" presId="urn:microsoft.com/office/officeart/2005/8/layout/orgChart1"/>
    <dgm:cxn modelId="{D5B924D5-5BDB-4442-ACAB-1A354DBE0849}" type="presOf" srcId="{053A3882-0AA3-4CEB-9F3A-CDDC26BE7EAF}" destId="{973ED2E8-10CF-4E4F-981A-2E62B3107A22}" srcOrd="1" destOrd="0" presId="urn:microsoft.com/office/officeart/2005/8/layout/orgChart1"/>
    <dgm:cxn modelId="{7BA0353D-EC34-4028-AF0A-1F1F24F42E95}" type="presOf" srcId="{6AA028C6-998B-464F-B1F0-9AED5486AD6D}" destId="{376E7BDD-34D9-4CC9-9E01-A6383339F23D}" srcOrd="0" destOrd="0" presId="urn:microsoft.com/office/officeart/2005/8/layout/orgChart1"/>
    <dgm:cxn modelId="{D5DE065E-0F8D-4B24-A2AF-CDD41EC0CC44}" type="presOf" srcId="{22C32E70-E20B-43A0-A50E-A415803252A7}" destId="{F910AAB5-3552-492F-9711-D520A021E136}" srcOrd="0" destOrd="0" presId="urn:microsoft.com/office/officeart/2005/8/layout/orgChart1"/>
    <dgm:cxn modelId="{434EA45F-6C1A-4FFB-B028-6AE982F6098E}" srcId="{3983788D-6209-4F56-83E5-4733AB68B1D2}" destId="{48F23E00-23A3-4CEB-B251-037081967CD6}" srcOrd="2" destOrd="0" parTransId="{F0DC5386-D3DC-4EA4-8606-4B6C28BF9D70}" sibTransId="{597E5C20-ABFC-4F7B-A12B-8A95338CE0DC}"/>
    <dgm:cxn modelId="{401BA38C-D30E-4BD4-A0EB-8E7E4DEE5605}" type="presOf" srcId="{A6739D62-0518-4916-A196-8989751153A8}" destId="{41B08139-883B-42A2-BEA4-3647076AAE44}" srcOrd="0" destOrd="0" presId="urn:microsoft.com/office/officeart/2005/8/layout/orgChart1"/>
    <dgm:cxn modelId="{FE7153C0-7063-41C3-868A-9B86536B9856}" type="presOf" srcId="{22C32E70-E20B-43A0-A50E-A415803252A7}" destId="{C338BE26-AE95-4DF4-8C85-7614E2449F5F}" srcOrd="1" destOrd="0" presId="urn:microsoft.com/office/officeart/2005/8/layout/orgChart1"/>
    <dgm:cxn modelId="{7BBC189A-23B5-4E8A-9FB9-78A80E9AD363}" srcId="{3983788D-6209-4F56-83E5-4733AB68B1D2}" destId="{22C32E70-E20B-43A0-A50E-A415803252A7}" srcOrd="0" destOrd="0" parTransId="{8A9EEFAF-FB7F-4D4C-92D6-60B59A045ED9}" sibTransId="{885C6B3D-DA06-4CF3-919E-E7C3D03B545C}"/>
    <dgm:cxn modelId="{78FCE7FB-A37D-4FC6-ABE7-2952543DFBA4}" srcId="{3983788D-6209-4F56-83E5-4733AB68B1D2}" destId="{EE3DE733-F23B-4FF6-850D-6A06F1DDFE1C}" srcOrd="6" destOrd="0" parTransId="{10324E0D-BF3C-4727-8300-8CFE0D72B13A}" sibTransId="{2982AEDD-198E-47D7-9853-EFD5B2643818}"/>
    <dgm:cxn modelId="{3B40220E-7A9D-4B5D-8534-32E5A7F15ADE}" type="presOf" srcId="{48F23E00-23A3-4CEB-B251-037081967CD6}" destId="{FE781ABA-BB33-443E-AF53-15CF765C54A3}" srcOrd="1" destOrd="0" presId="urn:microsoft.com/office/officeart/2005/8/layout/orgChart1"/>
    <dgm:cxn modelId="{8DC69BCA-2547-45F2-95A2-DF03C8B9E05C}" type="presOf" srcId="{EE3DE733-F23B-4FF6-850D-6A06F1DDFE1C}" destId="{9C02A396-3FB2-4D48-8676-AC2D1B41D85D}" srcOrd="1" destOrd="0" presId="urn:microsoft.com/office/officeart/2005/8/layout/orgChart1"/>
    <dgm:cxn modelId="{B69DFD36-EE14-4717-875E-F4965CD0C7AF}" srcId="{064DE28C-A453-4211-A6B6-C42EA04CA856}" destId="{3983788D-6209-4F56-83E5-4733AB68B1D2}" srcOrd="0" destOrd="0" parTransId="{31B19032-EB3E-4F83-93B3-7F2C07CBD8A6}" sibTransId="{1CD08484-6204-4DFC-A0D7-5E9EFFCFE92C}"/>
    <dgm:cxn modelId="{2942FD9D-D1D6-4537-912C-4E769FC83D86}" type="presParOf" srcId="{29B65F81-0B64-497D-A6D3-050C6DFA9EAA}" destId="{0B8D49A8-5935-4861-87A3-49B1B1F72F4E}" srcOrd="0" destOrd="0" presId="urn:microsoft.com/office/officeart/2005/8/layout/orgChart1"/>
    <dgm:cxn modelId="{78DE6868-CFF8-4F8D-B930-5174F04A181B}" type="presParOf" srcId="{0B8D49A8-5935-4861-87A3-49B1B1F72F4E}" destId="{5AF98AC2-A02D-40CD-97DF-35F68574CDE0}" srcOrd="0" destOrd="0" presId="urn:microsoft.com/office/officeart/2005/8/layout/orgChart1"/>
    <dgm:cxn modelId="{319C48CC-B89E-46F8-884B-7C2CB629A0B8}" type="presParOf" srcId="{5AF98AC2-A02D-40CD-97DF-35F68574CDE0}" destId="{7D6556F2-26C0-4D5F-8BC1-03A308A51BB8}" srcOrd="0" destOrd="0" presId="urn:microsoft.com/office/officeart/2005/8/layout/orgChart1"/>
    <dgm:cxn modelId="{009E3CA0-DCBF-4AFE-8F17-B0FFA46763D2}" type="presParOf" srcId="{5AF98AC2-A02D-40CD-97DF-35F68574CDE0}" destId="{2E89898B-18F6-4C2B-ACE9-B845D6169039}" srcOrd="1" destOrd="0" presId="urn:microsoft.com/office/officeart/2005/8/layout/orgChart1"/>
    <dgm:cxn modelId="{22B210C8-5700-40AC-AB32-B31D85DAB315}" type="presParOf" srcId="{0B8D49A8-5935-4861-87A3-49B1B1F72F4E}" destId="{CB6D8C31-4B79-4417-93E2-24AEB6F16029}" srcOrd="1" destOrd="0" presId="urn:microsoft.com/office/officeart/2005/8/layout/orgChart1"/>
    <dgm:cxn modelId="{3399273D-B7A4-4CD8-A754-CBB2828EE80A}" type="presParOf" srcId="{CB6D8C31-4B79-4417-93E2-24AEB6F16029}" destId="{9673979D-3A21-4360-A080-F8132C35E2D7}" srcOrd="0" destOrd="0" presId="urn:microsoft.com/office/officeart/2005/8/layout/orgChart1"/>
    <dgm:cxn modelId="{AFA16712-7F58-451E-B3C4-C95799EEA8F2}" type="presParOf" srcId="{CB6D8C31-4B79-4417-93E2-24AEB6F16029}" destId="{AE641752-D3D1-4356-A0A4-2AF650CA7A3C}" srcOrd="1" destOrd="0" presId="urn:microsoft.com/office/officeart/2005/8/layout/orgChart1"/>
    <dgm:cxn modelId="{F6E7FB77-9F88-4F6C-9118-F85147C37A39}" type="presParOf" srcId="{AE641752-D3D1-4356-A0A4-2AF650CA7A3C}" destId="{1ECA906A-6ABB-48D2-A1FE-B69530B447B5}" srcOrd="0" destOrd="0" presId="urn:microsoft.com/office/officeart/2005/8/layout/orgChart1"/>
    <dgm:cxn modelId="{CA7FEF40-247D-4851-BB59-3DFCB581EAA1}" type="presParOf" srcId="{1ECA906A-6ABB-48D2-A1FE-B69530B447B5}" destId="{F910AAB5-3552-492F-9711-D520A021E136}" srcOrd="0" destOrd="0" presId="urn:microsoft.com/office/officeart/2005/8/layout/orgChart1"/>
    <dgm:cxn modelId="{215BC090-4DD5-4D3F-AED6-CEEFDD2A6F64}" type="presParOf" srcId="{1ECA906A-6ABB-48D2-A1FE-B69530B447B5}" destId="{C338BE26-AE95-4DF4-8C85-7614E2449F5F}" srcOrd="1" destOrd="0" presId="urn:microsoft.com/office/officeart/2005/8/layout/orgChart1"/>
    <dgm:cxn modelId="{663C1863-CD93-41BB-A1F7-9F559F2BA44D}" type="presParOf" srcId="{AE641752-D3D1-4356-A0A4-2AF650CA7A3C}" destId="{7CC0F886-2CA1-4980-8E16-ED5DAA5593C6}" srcOrd="1" destOrd="0" presId="urn:microsoft.com/office/officeart/2005/8/layout/orgChart1"/>
    <dgm:cxn modelId="{2F8D57B1-C1D0-44C6-9B34-8F67909AED46}" type="presParOf" srcId="{AE641752-D3D1-4356-A0A4-2AF650CA7A3C}" destId="{A2376AC8-14C8-4885-BD04-40EA08CD6549}" srcOrd="2" destOrd="0" presId="urn:microsoft.com/office/officeart/2005/8/layout/orgChart1"/>
    <dgm:cxn modelId="{68CAE9AF-DF92-4FCF-B583-9331D8E7A3A9}" type="presParOf" srcId="{CB6D8C31-4B79-4417-93E2-24AEB6F16029}" destId="{DAE351E9-8864-4D73-A598-AE01B4F1C910}" srcOrd="2" destOrd="0" presId="urn:microsoft.com/office/officeart/2005/8/layout/orgChart1"/>
    <dgm:cxn modelId="{B9046D29-739D-47E9-AB02-3D75242FDABA}" type="presParOf" srcId="{CB6D8C31-4B79-4417-93E2-24AEB6F16029}" destId="{30A1D11E-5213-4462-88C0-5D96A113663D}" srcOrd="3" destOrd="0" presId="urn:microsoft.com/office/officeart/2005/8/layout/orgChart1"/>
    <dgm:cxn modelId="{2F120278-3F6D-4E26-BB6F-E2F945CD5E0C}" type="presParOf" srcId="{30A1D11E-5213-4462-88C0-5D96A113663D}" destId="{8695E25B-D91F-48D4-83CA-FE9FF4AC59A8}" srcOrd="0" destOrd="0" presId="urn:microsoft.com/office/officeart/2005/8/layout/orgChart1"/>
    <dgm:cxn modelId="{98EC38EE-CF14-4933-832A-AE1D785DACDA}" type="presParOf" srcId="{8695E25B-D91F-48D4-83CA-FE9FF4AC59A8}" destId="{73F3C271-6AE2-4970-B64F-AB6D8A3EDE4A}" srcOrd="0" destOrd="0" presId="urn:microsoft.com/office/officeart/2005/8/layout/orgChart1"/>
    <dgm:cxn modelId="{918BA55D-2199-429E-AC07-2E1798A0959A}" type="presParOf" srcId="{8695E25B-D91F-48D4-83CA-FE9FF4AC59A8}" destId="{FFFBAFEB-3421-4207-B80D-6BF06C0294CD}" srcOrd="1" destOrd="0" presId="urn:microsoft.com/office/officeart/2005/8/layout/orgChart1"/>
    <dgm:cxn modelId="{9113C8C5-5E2E-4EA8-82F2-C8E2927DEBC2}" type="presParOf" srcId="{30A1D11E-5213-4462-88C0-5D96A113663D}" destId="{01847DA2-9D9D-438D-8CF2-A87CA3AB7BBF}" srcOrd="1" destOrd="0" presId="urn:microsoft.com/office/officeart/2005/8/layout/orgChart1"/>
    <dgm:cxn modelId="{D31F1925-6179-40FC-A80C-73FD44AA3A47}" type="presParOf" srcId="{30A1D11E-5213-4462-88C0-5D96A113663D}" destId="{D7F2D5FC-1255-4454-9E53-B35FF7B0DE30}" srcOrd="2" destOrd="0" presId="urn:microsoft.com/office/officeart/2005/8/layout/orgChart1"/>
    <dgm:cxn modelId="{B073E26F-B952-4503-B9ED-6F7F4E8C2FB8}" type="presParOf" srcId="{CB6D8C31-4B79-4417-93E2-24AEB6F16029}" destId="{527BD2EE-EACD-412C-BB79-BFCCD69521DE}" srcOrd="4" destOrd="0" presId="urn:microsoft.com/office/officeart/2005/8/layout/orgChart1"/>
    <dgm:cxn modelId="{154BAA0B-02E5-4684-B923-CEA9AF1A240D}" type="presParOf" srcId="{CB6D8C31-4B79-4417-93E2-24AEB6F16029}" destId="{81AAECB0-3607-466D-9735-36C5D9DD10D6}" srcOrd="5" destOrd="0" presId="urn:microsoft.com/office/officeart/2005/8/layout/orgChart1"/>
    <dgm:cxn modelId="{14DA0424-BFC5-4024-9109-85AE5364E791}" type="presParOf" srcId="{81AAECB0-3607-466D-9735-36C5D9DD10D6}" destId="{302F3DBA-AEC9-4B2C-9356-704553EAB6DD}" srcOrd="0" destOrd="0" presId="urn:microsoft.com/office/officeart/2005/8/layout/orgChart1"/>
    <dgm:cxn modelId="{207247BF-0265-4321-8C2A-5CCD12940025}" type="presParOf" srcId="{302F3DBA-AEC9-4B2C-9356-704553EAB6DD}" destId="{A6D20CF7-AA6F-4D4A-9A1F-BC76A0DF9F09}" srcOrd="0" destOrd="0" presId="urn:microsoft.com/office/officeart/2005/8/layout/orgChart1"/>
    <dgm:cxn modelId="{27258ED6-C11F-46B2-B380-80FFC25D0BE1}" type="presParOf" srcId="{302F3DBA-AEC9-4B2C-9356-704553EAB6DD}" destId="{FE781ABA-BB33-443E-AF53-15CF765C54A3}" srcOrd="1" destOrd="0" presId="urn:microsoft.com/office/officeart/2005/8/layout/orgChart1"/>
    <dgm:cxn modelId="{EE4E4403-A82F-47FD-9311-4DF37663D4D3}" type="presParOf" srcId="{81AAECB0-3607-466D-9735-36C5D9DD10D6}" destId="{FB3A3652-AF30-4BC3-975E-D9FE41CB314D}" srcOrd="1" destOrd="0" presId="urn:microsoft.com/office/officeart/2005/8/layout/orgChart1"/>
    <dgm:cxn modelId="{E402D8E3-49E2-45C2-B0A1-5E7DBA794AB4}" type="presParOf" srcId="{81AAECB0-3607-466D-9735-36C5D9DD10D6}" destId="{E144B827-71B0-41FA-8805-7FC535CD52DC}" srcOrd="2" destOrd="0" presId="urn:microsoft.com/office/officeart/2005/8/layout/orgChart1"/>
    <dgm:cxn modelId="{D6AD9326-3F7B-494F-B829-1F6A5323222D}" type="presParOf" srcId="{CB6D8C31-4B79-4417-93E2-24AEB6F16029}" destId="{28D75B53-E9FD-4AFB-9439-84C721254767}" srcOrd="6" destOrd="0" presId="urn:microsoft.com/office/officeart/2005/8/layout/orgChart1"/>
    <dgm:cxn modelId="{F8D09B85-B471-4DA5-9134-440F2C1611C5}" type="presParOf" srcId="{CB6D8C31-4B79-4417-93E2-24AEB6F16029}" destId="{2F38E6B7-504C-4E33-ABA2-B36B5DD43C95}" srcOrd="7" destOrd="0" presId="urn:microsoft.com/office/officeart/2005/8/layout/orgChart1"/>
    <dgm:cxn modelId="{5E96E20D-3A2B-42D2-B93B-D759E456F65A}" type="presParOf" srcId="{2F38E6B7-504C-4E33-ABA2-B36B5DD43C95}" destId="{36E3DDBF-0BB0-4258-B549-5F116A8D7AF8}" srcOrd="0" destOrd="0" presId="urn:microsoft.com/office/officeart/2005/8/layout/orgChart1"/>
    <dgm:cxn modelId="{6319007C-3576-4752-BBA7-500D0BA16F5F}" type="presParOf" srcId="{36E3DDBF-0BB0-4258-B549-5F116A8D7AF8}" destId="{44422C95-CD40-4806-AC61-80400062D9B4}" srcOrd="0" destOrd="0" presId="urn:microsoft.com/office/officeart/2005/8/layout/orgChart1"/>
    <dgm:cxn modelId="{010BFB6F-1C22-4820-8D76-59588D5CE581}" type="presParOf" srcId="{36E3DDBF-0BB0-4258-B549-5F116A8D7AF8}" destId="{973ED2E8-10CF-4E4F-981A-2E62B3107A22}" srcOrd="1" destOrd="0" presId="urn:microsoft.com/office/officeart/2005/8/layout/orgChart1"/>
    <dgm:cxn modelId="{1CDDE420-2B30-469A-A396-1FCCD8DCEFA4}" type="presParOf" srcId="{2F38E6B7-504C-4E33-ABA2-B36B5DD43C95}" destId="{DAA70D07-F8D5-4266-9640-8CA81BFD133D}" srcOrd="1" destOrd="0" presId="urn:microsoft.com/office/officeart/2005/8/layout/orgChart1"/>
    <dgm:cxn modelId="{EA9D44DE-EDEB-4EB5-A6D1-C528B6B9C894}" type="presParOf" srcId="{2F38E6B7-504C-4E33-ABA2-B36B5DD43C95}" destId="{17D4FBAD-C39E-48FD-A8F1-ABE29C839DBA}" srcOrd="2" destOrd="0" presId="urn:microsoft.com/office/officeart/2005/8/layout/orgChart1"/>
    <dgm:cxn modelId="{ABC4D02A-E693-4050-835A-34177B7D44E0}" type="presParOf" srcId="{CB6D8C31-4B79-4417-93E2-24AEB6F16029}" destId="{FC32187C-44F6-4F4D-9F5B-6903D278E80E}" srcOrd="8" destOrd="0" presId="urn:microsoft.com/office/officeart/2005/8/layout/orgChart1"/>
    <dgm:cxn modelId="{2CE0CD56-E0DD-4116-9C4D-69C02E5A28C2}" type="presParOf" srcId="{CB6D8C31-4B79-4417-93E2-24AEB6F16029}" destId="{6863B92F-6784-4CAC-809B-5F772B31C263}" srcOrd="9" destOrd="0" presId="urn:microsoft.com/office/officeart/2005/8/layout/orgChart1"/>
    <dgm:cxn modelId="{95C4DC25-71DA-4024-AE42-5E302804BD4C}" type="presParOf" srcId="{6863B92F-6784-4CAC-809B-5F772B31C263}" destId="{3C5EE8BE-8EA2-4F26-BDEC-EA40D7257BE3}" srcOrd="0" destOrd="0" presId="urn:microsoft.com/office/officeart/2005/8/layout/orgChart1"/>
    <dgm:cxn modelId="{BD8B803C-47B8-4F8C-85E8-0434BA13A0F4}" type="presParOf" srcId="{3C5EE8BE-8EA2-4F26-BDEC-EA40D7257BE3}" destId="{D7FCDAFC-FB7D-4621-9F05-559EA868A5F9}" srcOrd="0" destOrd="0" presId="urn:microsoft.com/office/officeart/2005/8/layout/orgChart1"/>
    <dgm:cxn modelId="{506C8E02-8838-4317-8A84-ED5B929FA1B4}" type="presParOf" srcId="{3C5EE8BE-8EA2-4F26-BDEC-EA40D7257BE3}" destId="{B7996352-E7BF-4311-8F88-4853CD1EBDD6}" srcOrd="1" destOrd="0" presId="urn:microsoft.com/office/officeart/2005/8/layout/orgChart1"/>
    <dgm:cxn modelId="{BE574AB6-66B1-4503-92F0-96DDE565CABA}" type="presParOf" srcId="{6863B92F-6784-4CAC-809B-5F772B31C263}" destId="{1E61DFF4-7465-4C9F-B4CF-CB0EA7195DDD}" srcOrd="1" destOrd="0" presId="urn:microsoft.com/office/officeart/2005/8/layout/orgChart1"/>
    <dgm:cxn modelId="{8295D3C0-1F88-4451-AC36-799A6E82853D}" type="presParOf" srcId="{6863B92F-6784-4CAC-809B-5F772B31C263}" destId="{7E959E76-B2DF-4551-A431-6D48E0C593CA}" srcOrd="2" destOrd="0" presId="urn:microsoft.com/office/officeart/2005/8/layout/orgChart1"/>
    <dgm:cxn modelId="{4CD14004-A765-4EDC-AFA2-9BB4759CD231}" type="presParOf" srcId="{CB6D8C31-4B79-4417-93E2-24AEB6F16029}" destId="{376E7BDD-34D9-4CC9-9E01-A6383339F23D}" srcOrd="10" destOrd="0" presId="urn:microsoft.com/office/officeart/2005/8/layout/orgChart1"/>
    <dgm:cxn modelId="{B9B0AD48-2140-4996-A115-8D87F5E283AC}" type="presParOf" srcId="{CB6D8C31-4B79-4417-93E2-24AEB6F16029}" destId="{D32413C8-A372-48A6-AE8E-9A004A07F4C5}" srcOrd="11" destOrd="0" presId="urn:microsoft.com/office/officeart/2005/8/layout/orgChart1"/>
    <dgm:cxn modelId="{BB7AED64-900A-4744-A114-D6F7C649EB7A}" type="presParOf" srcId="{D32413C8-A372-48A6-AE8E-9A004A07F4C5}" destId="{B519769F-FA7C-451C-806B-64B27BCBF7BA}" srcOrd="0" destOrd="0" presId="urn:microsoft.com/office/officeart/2005/8/layout/orgChart1"/>
    <dgm:cxn modelId="{346C09F6-7A5D-485C-B66F-48E6938B574F}" type="presParOf" srcId="{B519769F-FA7C-451C-806B-64B27BCBF7BA}" destId="{41B08139-883B-42A2-BEA4-3647076AAE44}" srcOrd="0" destOrd="0" presId="urn:microsoft.com/office/officeart/2005/8/layout/orgChart1"/>
    <dgm:cxn modelId="{F45BC406-ED0B-4CE9-8B1B-881DABBD2127}" type="presParOf" srcId="{B519769F-FA7C-451C-806B-64B27BCBF7BA}" destId="{F96D6F19-D1F2-4C82-B687-569FB8E8608E}" srcOrd="1" destOrd="0" presId="urn:microsoft.com/office/officeart/2005/8/layout/orgChart1"/>
    <dgm:cxn modelId="{9106F8B4-6871-477C-93C8-4FCEFB782337}" type="presParOf" srcId="{D32413C8-A372-48A6-AE8E-9A004A07F4C5}" destId="{E3400813-59D9-4C3D-8B08-C14ABC788F08}" srcOrd="1" destOrd="0" presId="urn:microsoft.com/office/officeart/2005/8/layout/orgChart1"/>
    <dgm:cxn modelId="{EAAA93FD-ADFA-4991-A5AA-769A4ADB15B3}" type="presParOf" srcId="{D32413C8-A372-48A6-AE8E-9A004A07F4C5}" destId="{0B8CDE35-914B-4CAB-919E-DEC43B60B256}" srcOrd="2" destOrd="0" presId="urn:microsoft.com/office/officeart/2005/8/layout/orgChart1"/>
    <dgm:cxn modelId="{D54FCC53-A12E-4CDD-BF87-0DDBD41AD4C9}" type="presParOf" srcId="{CB6D8C31-4B79-4417-93E2-24AEB6F16029}" destId="{C5FF634E-5E34-4EBB-8F5C-C8EDE5461351}" srcOrd="12" destOrd="0" presId="urn:microsoft.com/office/officeart/2005/8/layout/orgChart1"/>
    <dgm:cxn modelId="{E63D2FD0-AC0C-4C43-8220-A93D210DAD38}" type="presParOf" srcId="{CB6D8C31-4B79-4417-93E2-24AEB6F16029}" destId="{80DA16A0-A903-488F-84A2-A2A4E5860E87}" srcOrd="13" destOrd="0" presId="urn:microsoft.com/office/officeart/2005/8/layout/orgChart1"/>
    <dgm:cxn modelId="{BA2640CE-801B-49A0-A669-2D82FDBCA0E6}" type="presParOf" srcId="{80DA16A0-A903-488F-84A2-A2A4E5860E87}" destId="{7569D308-497C-472E-A864-E44C4E0310D4}" srcOrd="0" destOrd="0" presId="urn:microsoft.com/office/officeart/2005/8/layout/orgChart1"/>
    <dgm:cxn modelId="{A5571327-1778-41DA-9955-BAF19F27A687}" type="presParOf" srcId="{7569D308-497C-472E-A864-E44C4E0310D4}" destId="{FA4AAA0F-F768-475A-BB7C-4D8AF0C18F4A}" srcOrd="0" destOrd="0" presId="urn:microsoft.com/office/officeart/2005/8/layout/orgChart1"/>
    <dgm:cxn modelId="{FE4ECBC6-A22F-4A16-933A-27F877381A60}" type="presParOf" srcId="{7569D308-497C-472E-A864-E44C4E0310D4}" destId="{9C02A396-3FB2-4D48-8676-AC2D1B41D85D}" srcOrd="1" destOrd="0" presId="urn:microsoft.com/office/officeart/2005/8/layout/orgChart1"/>
    <dgm:cxn modelId="{5DDE56A9-48D7-443E-A383-18740AC40BC2}" type="presParOf" srcId="{80DA16A0-A903-488F-84A2-A2A4E5860E87}" destId="{4BF1D8A2-4B3C-4232-B6C7-2ACF88B40320}" srcOrd="1" destOrd="0" presId="urn:microsoft.com/office/officeart/2005/8/layout/orgChart1"/>
    <dgm:cxn modelId="{0693729C-C2DF-490B-8000-ED3E98B56B84}" type="presParOf" srcId="{80DA16A0-A903-488F-84A2-A2A4E5860E87}" destId="{1079B104-01D5-4F13-ADDD-C72985183C7A}" srcOrd="2" destOrd="0" presId="urn:microsoft.com/office/officeart/2005/8/layout/orgChart1"/>
    <dgm:cxn modelId="{59DD609C-1E43-432C-9645-679BBBE0A233}" type="presParOf" srcId="{0B8D49A8-5935-4861-87A3-49B1B1F72F4E}" destId="{EBD9B2EA-5D22-4994-BC3E-8E3BD8F2E144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0A33C93-E12A-487B-8623-E2405FF37616}" type="doc">
      <dgm:prSet loTypeId="urn:microsoft.com/office/officeart/2008/layout/HexagonCluster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A90E9EA-94E2-4CC7-A06E-6E28180FE6F6}">
      <dgm:prSet phldrT="[Text]"/>
      <dgm:spPr/>
      <dgm:t>
        <a:bodyPr/>
        <a:lstStyle/>
        <a:p>
          <a:r>
            <a:rPr lang="en-GB" dirty="0" err="1" smtClean="0"/>
            <a:t>Stokomak</a:t>
          </a:r>
          <a:endParaRPr lang="en-US" dirty="0"/>
        </a:p>
      </dgm:t>
    </dgm:pt>
    <dgm:pt modelId="{408B447D-5FA4-4BBD-A324-379A33B8873C}" type="parTrans" cxnId="{6D1572B2-80C9-4DF9-89F2-70A86A257B21}">
      <dgm:prSet/>
      <dgm:spPr/>
      <dgm:t>
        <a:bodyPr/>
        <a:lstStyle/>
        <a:p>
          <a:endParaRPr lang="en-US"/>
        </a:p>
      </dgm:t>
    </dgm:pt>
    <dgm:pt modelId="{DDBBFEEF-CF8D-48CE-93C8-4BFECFBC2B91}" type="sibTrans" cxnId="{6D1572B2-80C9-4DF9-89F2-70A86A257B21}">
      <dgm:prSet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</dgm:spPr>
      <dgm:t>
        <a:bodyPr/>
        <a:lstStyle/>
        <a:p>
          <a:endParaRPr lang="en-US"/>
        </a:p>
      </dgm:t>
    </dgm:pt>
    <dgm:pt modelId="{D5ECE12F-B618-4D7C-AD41-3D28FAF01F46}">
      <dgm:prSet phldrT="[Text]"/>
      <dgm:spPr/>
      <dgm:t>
        <a:bodyPr/>
        <a:lstStyle/>
        <a:p>
          <a:r>
            <a:rPr lang="en-GB" dirty="0" smtClean="0"/>
            <a:t>Kit-Go</a:t>
          </a:r>
          <a:endParaRPr lang="en-US" dirty="0"/>
        </a:p>
      </dgm:t>
    </dgm:pt>
    <dgm:pt modelId="{6041CBD1-268F-408F-B30A-E2E6CA06DD1C}" type="parTrans" cxnId="{3780B9FA-D8A6-4661-8513-E28690EAB054}">
      <dgm:prSet/>
      <dgm:spPr/>
      <dgm:t>
        <a:bodyPr/>
        <a:lstStyle/>
        <a:p>
          <a:endParaRPr lang="en-US"/>
        </a:p>
      </dgm:t>
    </dgm:pt>
    <dgm:pt modelId="{D8F0787F-C100-4058-8E26-E6DC622D736A}" type="sibTrans" cxnId="{3780B9FA-D8A6-4661-8513-E28690EAB054}">
      <dgm:prSet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</dgm:spPr>
      <dgm:t>
        <a:bodyPr/>
        <a:lstStyle/>
        <a:p>
          <a:endParaRPr lang="en-US"/>
        </a:p>
      </dgm:t>
    </dgm:pt>
    <dgm:pt modelId="{79219A5B-3344-4A79-8088-BD893973D564}">
      <dgm:prSet phldrT="[Text]"/>
      <dgm:spPr/>
      <dgm:t>
        <a:bodyPr/>
        <a:lstStyle/>
        <a:p>
          <a:r>
            <a:rPr lang="en-GB" dirty="0" err="1" smtClean="0"/>
            <a:t>Zito</a:t>
          </a:r>
          <a:r>
            <a:rPr lang="en-GB" dirty="0" smtClean="0"/>
            <a:t> market</a:t>
          </a:r>
          <a:endParaRPr lang="en-US" dirty="0"/>
        </a:p>
      </dgm:t>
    </dgm:pt>
    <dgm:pt modelId="{2877833A-528B-4DE9-BFD5-0551D0328ACB}" type="parTrans" cxnId="{5FDB5F04-B11C-48DD-9DAE-A8BA4D0FD093}">
      <dgm:prSet/>
      <dgm:spPr/>
      <dgm:t>
        <a:bodyPr/>
        <a:lstStyle/>
        <a:p>
          <a:endParaRPr lang="en-US"/>
        </a:p>
      </dgm:t>
    </dgm:pt>
    <dgm:pt modelId="{11D6B8F0-DDCE-4CB2-AF42-3A24BD76ED8C}" type="sibTrans" cxnId="{5FDB5F04-B11C-48DD-9DAE-A8BA4D0FD093}">
      <dgm:prSet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</dgm:spPr>
      <dgm:t>
        <a:bodyPr/>
        <a:lstStyle/>
        <a:p>
          <a:endParaRPr lang="en-US"/>
        </a:p>
      </dgm:t>
    </dgm:pt>
    <dgm:pt modelId="{A8DF8480-7E8D-4086-A462-713714955245}">
      <dgm:prSet phldrT="[Text]"/>
      <dgm:spPr/>
      <dgm:t>
        <a:bodyPr/>
        <a:lstStyle/>
        <a:p>
          <a:r>
            <a:rPr lang="en-GB" dirty="0" err="1" smtClean="0"/>
            <a:t>Tinex</a:t>
          </a:r>
          <a:endParaRPr lang="en-US" dirty="0"/>
        </a:p>
      </dgm:t>
    </dgm:pt>
    <dgm:pt modelId="{C9DEACE2-647E-4DF7-AE11-28F9FEC25DC6}" type="parTrans" cxnId="{41B375D4-6AC2-4B56-9052-00A7103F9B01}">
      <dgm:prSet/>
      <dgm:spPr/>
      <dgm:t>
        <a:bodyPr/>
        <a:lstStyle/>
        <a:p>
          <a:endParaRPr lang="en-US"/>
        </a:p>
      </dgm:t>
    </dgm:pt>
    <dgm:pt modelId="{864A3058-72AD-4D1A-B551-549AC7CC4564}" type="sibTrans" cxnId="{41B375D4-6AC2-4B56-9052-00A7103F9B01}">
      <dgm:prSet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</dgm:spPr>
      <dgm:t>
        <a:bodyPr/>
        <a:lstStyle/>
        <a:p>
          <a:endParaRPr lang="en-US"/>
        </a:p>
      </dgm:t>
    </dgm:pt>
    <dgm:pt modelId="{65047A9C-2C2F-4023-A2BA-2C51C0408EB5}">
      <dgm:prSet/>
      <dgm:spPr/>
      <dgm:t>
        <a:bodyPr/>
        <a:lstStyle/>
        <a:p>
          <a:endParaRPr lang="en-US"/>
        </a:p>
      </dgm:t>
    </dgm:pt>
    <dgm:pt modelId="{9E33048F-45A5-41EB-A438-5C444DDFCC26}" type="parTrans" cxnId="{0D2049AC-DBA3-4DC7-B72B-E8545D37CC50}">
      <dgm:prSet/>
      <dgm:spPr/>
      <dgm:t>
        <a:bodyPr/>
        <a:lstStyle/>
        <a:p>
          <a:endParaRPr lang="en-US"/>
        </a:p>
      </dgm:t>
    </dgm:pt>
    <dgm:pt modelId="{A5F0476B-0A6E-40C1-A9C1-809EA6F74809}" type="sibTrans" cxnId="{0D2049AC-DBA3-4DC7-B72B-E8545D37CC50}">
      <dgm:prSet/>
      <dgm:spPr/>
      <dgm:t>
        <a:bodyPr/>
        <a:lstStyle/>
        <a:p>
          <a:endParaRPr lang="en-US"/>
        </a:p>
      </dgm:t>
    </dgm:pt>
    <dgm:pt modelId="{1AEDF6A2-FA2C-4BA5-B79D-6EFAA238A459}" type="pres">
      <dgm:prSet presAssocID="{D0A33C93-E12A-487B-8623-E2405FF37616}" presName="Name0" presStyleCnt="0">
        <dgm:presLayoutVars>
          <dgm:chMax val="21"/>
          <dgm:chPref val="21"/>
        </dgm:presLayoutVars>
      </dgm:prSet>
      <dgm:spPr/>
      <dgm:t>
        <a:bodyPr/>
        <a:lstStyle/>
        <a:p>
          <a:endParaRPr lang="en-US"/>
        </a:p>
      </dgm:t>
    </dgm:pt>
    <dgm:pt modelId="{4C1F0399-92D4-4B1D-AEC2-23B4AC26E0B5}" type="pres">
      <dgm:prSet presAssocID="{5A90E9EA-94E2-4CC7-A06E-6E28180FE6F6}" presName="text1" presStyleCnt="0"/>
      <dgm:spPr/>
    </dgm:pt>
    <dgm:pt modelId="{1612CF61-B427-43FB-BEE7-4D450F678DB9}" type="pres">
      <dgm:prSet presAssocID="{5A90E9EA-94E2-4CC7-A06E-6E28180FE6F6}" presName="textRepeatNode" presStyleLbl="align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1F82826-7643-4670-817A-A654806C8BE3}" type="pres">
      <dgm:prSet presAssocID="{5A90E9EA-94E2-4CC7-A06E-6E28180FE6F6}" presName="textaccent1" presStyleCnt="0"/>
      <dgm:spPr/>
    </dgm:pt>
    <dgm:pt modelId="{C99BBF67-5856-435F-924B-F24D2781CBFD}" type="pres">
      <dgm:prSet presAssocID="{5A90E9EA-94E2-4CC7-A06E-6E28180FE6F6}" presName="accentRepeatNode" presStyleLbl="solidAlignAcc1" presStyleIdx="0" presStyleCnt="8"/>
      <dgm:spPr/>
    </dgm:pt>
    <dgm:pt modelId="{BA48E005-FA67-4AE2-A400-D3683294CFD7}" type="pres">
      <dgm:prSet presAssocID="{DDBBFEEF-CF8D-48CE-93C8-4BFECFBC2B91}" presName="image1" presStyleCnt="0"/>
      <dgm:spPr/>
    </dgm:pt>
    <dgm:pt modelId="{68AE75EF-5F6B-4BCB-8A76-DB683E849F25}" type="pres">
      <dgm:prSet presAssocID="{DDBBFEEF-CF8D-48CE-93C8-4BFECFBC2B91}" presName="imageRepeatNode" presStyleLbl="alignAcc1" presStyleIdx="0" presStyleCnt="4"/>
      <dgm:spPr/>
      <dgm:t>
        <a:bodyPr/>
        <a:lstStyle/>
        <a:p>
          <a:endParaRPr lang="en-US"/>
        </a:p>
      </dgm:t>
    </dgm:pt>
    <dgm:pt modelId="{C72801BA-10F6-4B91-BE0D-F2409CB0B1BA}" type="pres">
      <dgm:prSet presAssocID="{DDBBFEEF-CF8D-48CE-93C8-4BFECFBC2B91}" presName="imageaccent1" presStyleCnt="0"/>
      <dgm:spPr/>
    </dgm:pt>
    <dgm:pt modelId="{CD937969-AF20-4AA1-8358-F289A711279F}" type="pres">
      <dgm:prSet presAssocID="{DDBBFEEF-CF8D-48CE-93C8-4BFECFBC2B91}" presName="accentRepeatNode" presStyleLbl="solidAlignAcc1" presStyleIdx="1" presStyleCnt="8"/>
      <dgm:spPr/>
    </dgm:pt>
    <dgm:pt modelId="{8F97DA4C-74C0-48E8-BA98-848F9F94B3A9}" type="pres">
      <dgm:prSet presAssocID="{D5ECE12F-B618-4D7C-AD41-3D28FAF01F46}" presName="text2" presStyleCnt="0"/>
      <dgm:spPr/>
    </dgm:pt>
    <dgm:pt modelId="{B49FB5DC-420B-418C-8453-C95D554B0C61}" type="pres">
      <dgm:prSet presAssocID="{D5ECE12F-B618-4D7C-AD41-3D28FAF01F46}" presName="textRepeatNode" presStyleLbl="align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98BEF9E-6083-4C40-BB96-C7BEBD738EB6}" type="pres">
      <dgm:prSet presAssocID="{D5ECE12F-B618-4D7C-AD41-3D28FAF01F46}" presName="textaccent2" presStyleCnt="0"/>
      <dgm:spPr/>
    </dgm:pt>
    <dgm:pt modelId="{2DC53875-17A4-445C-BE93-9C51E2ECB0BF}" type="pres">
      <dgm:prSet presAssocID="{D5ECE12F-B618-4D7C-AD41-3D28FAF01F46}" presName="accentRepeatNode" presStyleLbl="solidAlignAcc1" presStyleIdx="2" presStyleCnt="8"/>
      <dgm:spPr/>
    </dgm:pt>
    <dgm:pt modelId="{823B299B-90E5-4067-A7C6-D93D3C9436DC}" type="pres">
      <dgm:prSet presAssocID="{D8F0787F-C100-4058-8E26-E6DC622D736A}" presName="image2" presStyleCnt="0"/>
      <dgm:spPr/>
    </dgm:pt>
    <dgm:pt modelId="{10874E5F-36C0-49BE-8099-5FBCE1A7625D}" type="pres">
      <dgm:prSet presAssocID="{D8F0787F-C100-4058-8E26-E6DC622D736A}" presName="imageRepeatNode" presStyleLbl="alignAcc1" presStyleIdx="1" presStyleCnt="4"/>
      <dgm:spPr/>
      <dgm:t>
        <a:bodyPr/>
        <a:lstStyle/>
        <a:p>
          <a:endParaRPr lang="en-US"/>
        </a:p>
      </dgm:t>
    </dgm:pt>
    <dgm:pt modelId="{76F80F3F-C80A-40DA-8461-9B25D758D50B}" type="pres">
      <dgm:prSet presAssocID="{D8F0787F-C100-4058-8E26-E6DC622D736A}" presName="imageaccent2" presStyleCnt="0"/>
      <dgm:spPr/>
    </dgm:pt>
    <dgm:pt modelId="{F672BC9F-B81D-4D23-A978-34EFB733863A}" type="pres">
      <dgm:prSet presAssocID="{D8F0787F-C100-4058-8E26-E6DC622D736A}" presName="accentRepeatNode" presStyleLbl="solidAlignAcc1" presStyleIdx="3" presStyleCnt="8"/>
      <dgm:spPr/>
    </dgm:pt>
    <dgm:pt modelId="{7638CD14-B049-4817-9FA2-9A39D9008258}" type="pres">
      <dgm:prSet presAssocID="{79219A5B-3344-4A79-8088-BD893973D564}" presName="text3" presStyleCnt="0"/>
      <dgm:spPr/>
    </dgm:pt>
    <dgm:pt modelId="{EE01C98E-6A95-4968-AA4B-ED57C4A49003}" type="pres">
      <dgm:prSet presAssocID="{79219A5B-3344-4A79-8088-BD893973D564}" presName="textRepeatNode" presStyleLbl="align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849A04F-3E3A-4547-8EE0-82CE345529B9}" type="pres">
      <dgm:prSet presAssocID="{79219A5B-3344-4A79-8088-BD893973D564}" presName="textaccent3" presStyleCnt="0"/>
      <dgm:spPr/>
    </dgm:pt>
    <dgm:pt modelId="{5BEE46D2-5A76-457B-A020-6C6059ADE2A9}" type="pres">
      <dgm:prSet presAssocID="{79219A5B-3344-4A79-8088-BD893973D564}" presName="accentRepeatNode" presStyleLbl="solidAlignAcc1" presStyleIdx="4" presStyleCnt="8"/>
      <dgm:spPr/>
    </dgm:pt>
    <dgm:pt modelId="{0F234D31-9144-4994-A369-1B5415707460}" type="pres">
      <dgm:prSet presAssocID="{11D6B8F0-DDCE-4CB2-AF42-3A24BD76ED8C}" presName="image3" presStyleCnt="0"/>
      <dgm:spPr/>
    </dgm:pt>
    <dgm:pt modelId="{331C6F7E-3768-448A-B68F-CA41A45B997B}" type="pres">
      <dgm:prSet presAssocID="{11D6B8F0-DDCE-4CB2-AF42-3A24BD76ED8C}" presName="imageRepeatNode" presStyleLbl="alignAcc1" presStyleIdx="2" presStyleCnt="4"/>
      <dgm:spPr/>
      <dgm:t>
        <a:bodyPr/>
        <a:lstStyle/>
        <a:p>
          <a:endParaRPr lang="en-US"/>
        </a:p>
      </dgm:t>
    </dgm:pt>
    <dgm:pt modelId="{DCD86C6A-7FA6-415C-9209-D26DABE750DF}" type="pres">
      <dgm:prSet presAssocID="{11D6B8F0-DDCE-4CB2-AF42-3A24BD76ED8C}" presName="imageaccent3" presStyleCnt="0"/>
      <dgm:spPr/>
    </dgm:pt>
    <dgm:pt modelId="{B63C7158-E4E0-423B-8597-14CD7523BAD4}" type="pres">
      <dgm:prSet presAssocID="{11D6B8F0-DDCE-4CB2-AF42-3A24BD76ED8C}" presName="accentRepeatNode" presStyleLbl="solidAlignAcc1" presStyleIdx="5" presStyleCnt="8"/>
      <dgm:spPr/>
    </dgm:pt>
    <dgm:pt modelId="{CB15C061-B0F4-4C39-820A-CC3880CF6B0C}" type="pres">
      <dgm:prSet presAssocID="{A8DF8480-7E8D-4086-A462-713714955245}" presName="text4" presStyleCnt="0"/>
      <dgm:spPr/>
    </dgm:pt>
    <dgm:pt modelId="{3D8C7733-80CA-443B-9633-4680CB0C5F29}" type="pres">
      <dgm:prSet presAssocID="{A8DF8480-7E8D-4086-A462-713714955245}" presName="textRepeatNode" presStyleLbl="align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3F76562-36E4-4EDC-9D4D-EFB2115E6478}" type="pres">
      <dgm:prSet presAssocID="{A8DF8480-7E8D-4086-A462-713714955245}" presName="textaccent4" presStyleCnt="0"/>
      <dgm:spPr/>
    </dgm:pt>
    <dgm:pt modelId="{6AFB5E6A-91BD-4795-8547-EEA43E8A6F4A}" type="pres">
      <dgm:prSet presAssocID="{A8DF8480-7E8D-4086-A462-713714955245}" presName="accentRepeatNode" presStyleLbl="solidAlignAcc1" presStyleIdx="6" presStyleCnt="8"/>
      <dgm:spPr/>
    </dgm:pt>
    <dgm:pt modelId="{8EB7D6C5-D89C-403B-9A49-8ABD75F93E4E}" type="pres">
      <dgm:prSet presAssocID="{864A3058-72AD-4D1A-B551-549AC7CC4564}" presName="image4" presStyleCnt="0"/>
      <dgm:spPr/>
    </dgm:pt>
    <dgm:pt modelId="{470FFE6E-13AA-4088-93B5-50FB1736F73C}" type="pres">
      <dgm:prSet presAssocID="{864A3058-72AD-4D1A-B551-549AC7CC4564}" presName="imageRepeatNode" presStyleLbl="alignAcc1" presStyleIdx="3" presStyleCnt="4"/>
      <dgm:spPr/>
      <dgm:t>
        <a:bodyPr/>
        <a:lstStyle/>
        <a:p>
          <a:endParaRPr lang="en-US"/>
        </a:p>
      </dgm:t>
    </dgm:pt>
    <dgm:pt modelId="{5647499B-AD42-4C77-9F76-A47C3184C698}" type="pres">
      <dgm:prSet presAssocID="{864A3058-72AD-4D1A-B551-549AC7CC4564}" presName="imageaccent4" presStyleCnt="0"/>
      <dgm:spPr/>
    </dgm:pt>
    <dgm:pt modelId="{AF443D53-538A-4C77-993B-038809FE4494}" type="pres">
      <dgm:prSet presAssocID="{864A3058-72AD-4D1A-B551-549AC7CC4564}" presName="accentRepeatNode" presStyleLbl="solidAlignAcc1" presStyleIdx="7" presStyleCnt="8"/>
      <dgm:spPr/>
    </dgm:pt>
  </dgm:ptLst>
  <dgm:cxnLst>
    <dgm:cxn modelId="{6B51BB44-F7E3-4186-A5B7-5D5841FF6E25}" type="presOf" srcId="{DDBBFEEF-CF8D-48CE-93C8-4BFECFBC2B91}" destId="{68AE75EF-5F6B-4BCB-8A76-DB683E849F25}" srcOrd="0" destOrd="0" presId="urn:microsoft.com/office/officeart/2008/layout/HexagonCluster"/>
    <dgm:cxn modelId="{8EBC17E3-D108-408A-8D2E-11C8E5B13623}" type="presOf" srcId="{5A90E9EA-94E2-4CC7-A06E-6E28180FE6F6}" destId="{1612CF61-B427-43FB-BEE7-4D450F678DB9}" srcOrd="0" destOrd="0" presId="urn:microsoft.com/office/officeart/2008/layout/HexagonCluster"/>
    <dgm:cxn modelId="{3698EEBE-7B2E-4DDE-A997-DBFCCBB5719F}" type="presOf" srcId="{65047A9C-2C2F-4023-A2BA-2C51C0408EB5}" destId="{1612CF61-B427-43FB-BEE7-4D450F678DB9}" srcOrd="0" destOrd="1" presId="urn:microsoft.com/office/officeart/2008/layout/HexagonCluster"/>
    <dgm:cxn modelId="{ABAE3295-82E6-45EE-9A63-010719C26DB8}" type="presOf" srcId="{D5ECE12F-B618-4D7C-AD41-3D28FAF01F46}" destId="{B49FB5DC-420B-418C-8453-C95D554B0C61}" srcOrd="0" destOrd="0" presId="urn:microsoft.com/office/officeart/2008/layout/HexagonCluster"/>
    <dgm:cxn modelId="{5FDB5F04-B11C-48DD-9DAE-A8BA4D0FD093}" srcId="{D0A33C93-E12A-487B-8623-E2405FF37616}" destId="{79219A5B-3344-4A79-8088-BD893973D564}" srcOrd="2" destOrd="0" parTransId="{2877833A-528B-4DE9-BFD5-0551D0328ACB}" sibTransId="{11D6B8F0-DDCE-4CB2-AF42-3A24BD76ED8C}"/>
    <dgm:cxn modelId="{6D1572B2-80C9-4DF9-89F2-70A86A257B21}" srcId="{D0A33C93-E12A-487B-8623-E2405FF37616}" destId="{5A90E9EA-94E2-4CC7-A06E-6E28180FE6F6}" srcOrd="0" destOrd="0" parTransId="{408B447D-5FA4-4BBD-A324-379A33B8873C}" sibTransId="{DDBBFEEF-CF8D-48CE-93C8-4BFECFBC2B91}"/>
    <dgm:cxn modelId="{41B375D4-6AC2-4B56-9052-00A7103F9B01}" srcId="{D0A33C93-E12A-487B-8623-E2405FF37616}" destId="{A8DF8480-7E8D-4086-A462-713714955245}" srcOrd="3" destOrd="0" parTransId="{C9DEACE2-647E-4DF7-AE11-28F9FEC25DC6}" sibTransId="{864A3058-72AD-4D1A-B551-549AC7CC4564}"/>
    <dgm:cxn modelId="{0D2049AC-DBA3-4DC7-B72B-E8545D37CC50}" srcId="{5A90E9EA-94E2-4CC7-A06E-6E28180FE6F6}" destId="{65047A9C-2C2F-4023-A2BA-2C51C0408EB5}" srcOrd="0" destOrd="0" parTransId="{9E33048F-45A5-41EB-A438-5C444DDFCC26}" sibTransId="{A5F0476B-0A6E-40C1-A9C1-809EA6F74809}"/>
    <dgm:cxn modelId="{4B9E8BB4-966D-4C0D-91FA-47C1CEAF78F3}" type="presOf" srcId="{D8F0787F-C100-4058-8E26-E6DC622D736A}" destId="{10874E5F-36C0-49BE-8099-5FBCE1A7625D}" srcOrd="0" destOrd="0" presId="urn:microsoft.com/office/officeart/2008/layout/HexagonCluster"/>
    <dgm:cxn modelId="{31456D37-4EAD-476A-A9E4-AA808FCD7211}" type="presOf" srcId="{11D6B8F0-DDCE-4CB2-AF42-3A24BD76ED8C}" destId="{331C6F7E-3768-448A-B68F-CA41A45B997B}" srcOrd="0" destOrd="0" presId="urn:microsoft.com/office/officeart/2008/layout/HexagonCluster"/>
    <dgm:cxn modelId="{01FDF6A1-9404-4012-BBC8-DE5476D81511}" type="presOf" srcId="{A8DF8480-7E8D-4086-A462-713714955245}" destId="{3D8C7733-80CA-443B-9633-4680CB0C5F29}" srcOrd="0" destOrd="0" presId="urn:microsoft.com/office/officeart/2008/layout/HexagonCluster"/>
    <dgm:cxn modelId="{E78131D2-1108-43C6-AD9C-50A5DBD8F997}" type="presOf" srcId="{79219A5B-3344-4A79-8088-BD893973D564}" destId="{EE01C98E-6A95-4968-AA4B-ED57C4A49003}" srcOrd="0" destOrd="0" presId="urn:microsoft.com/office/officeart/2008/layout/HexagonCluster"/>
    <dgm:cxn modelId="{07937E2E-96DD-443B-8DF1-7057CB5B7B61}" type="presOf" srcId="{864A3058-72AD-4D1A-B551-549AC7CC4564}" destId="{470FFE6E-13AA-4088-93B5-50FB1736F73C}" srcOrd="0" destOrd="0" presId="urn:microsoft.com/office/officeart/2008/layout/HexagonCluster"/>
    <dgm:cxn modelId="{3780B9FA-D8A6-4661-8513-E28690EAB054}" srcId="{D0A33C93-E12A-487B-8623-E2405FF37616}" destId="{D5ECE12F-B618-4D7C-AD41-3D28FAF01F46}" srcOrd="1" destOrd="0" parTransId="{6041CBD1-268F-408F-B30A-E2E6CA06DD1C}" sibTransId="{D8F0787F-C100-4058-8E26-E6DC622D736A}"/>
    <dgm:cxn modelId="{B32C8516-F4B3-4DBE-96CA-92EC160A3930}" type="presOf" srcId="{D0A33C93-E12A-487B-8623-E2405FF37616}" destId="{1AEDF6A2-FA2C-4BA5-B79D-6EFAA238A459}" srcOrd="0" destOrd="0" presId="urn:microsoft.com/office/officeart/2008/layout/HexagonCluster"/>
    <dgm:cxn modelId="{040C78E2-22FA-46B1-9BCD-17B81DFD3EF9}" type="presParOf" srcId="{1AEDF6A2-FA2C-4BA5-B79D-6EFAA238A459}" destId="{4C1F0399-92D4-4B1D-AEC2-23B4AC26E0B5}" srcOrd="0" destOrd="0" presId="urn:microsoft.com/office/officeart/2008/layout/HexagonCluster"/>
    <dgm:cxn modelId="{232FAFA8-44E1-4F93-9F93-A21A73456CBB}" type="presParOf" srcId="{4C1F0399-92D4-4B1D-AEC2-23B4AC26E0B5}" destId="{1612CF61-B427-43FB-BEE7-4D450F678DB9}" srcOrd="0" destOrd="0" presId="urn:microsoft.com/office/officeart/2008/layout/HexagonCluster"/>
    <dgm:cxn modelId="{431D3331-59ED-4CB6-8D27-25C8E181A850}" type="presParOf" srcId="{1AEDF6A2-FA2C-4BA5-B79D-6EFAA238A459}" destId="{E1F82826-7643-4670-817A-A654806C8BE3}" srcOrd="1" destOrd="0" presId="urn:microsoft.com/office/officeart/2008/layout/HexagonCluster"/>
    <dgm:cxn modelId="{E320D8C1-8E88-4D07-B43E-3140750F6580}" type="presParOf" srcId="{E1F82826-7643-4670-817A-A654806C8BE3}" destId="{C99BBF67-5856-435F-924B-F24D2781CBFD}" srcOrd="0" destOrd="0" presId="urn:microsoft.com/office/officeart/2008/layout/HexagonCluster"/>
    <dgm:cxn modelId="{A5F800EA-E587-4130-AC7F-3F61644B9450}" type="presParOf" srcId="{1AEDF6A2-FA2C-4BA5-B79D-6EFAA238A459}" destId="{BA48E005-FA67-4AE2-A400-D3683294CFD7}" srcOrd="2" destOrd="0" presId="urn:microsoft.com/office/officeart/2008/layout/HexagonCluster"/>
    <dgm:cxn modelId="{1EEA340F-3AB8-4B8B-B53B-A44950ECB09F}" type="presParOf" srcId="{BA48E005-FA67-4AE2-A400-D3683294CFD7}" destId="{68AE75EF-5F6B-4BCB-8A76-DB683E849F25}" srcOrd="0" destOrd="0" presId="urn:microsoft.com/office/officeart/2008/layout/HexagonCluster"/>
    <dgm:cxn modelId="{D1FBD30E-F2F3-43D1-8FE1-4DF73958CAB4}" type="presParOf" srcId="{1AEDF6A2-FA2C-4BA5-B79D-6EFAA238A459}" destId="{C72801BA-10F6-4B91-BE0D-F2409CB0B1BA}" srcOrd="3" destOrd="0" presId="urn:microsoft.com/office/officeart/2008/layout/HexagonCluster"/>
    <dgm:cxn modelId="{E6ECC5FF-E015-4239-9A13-FCE2D9C4E2C8}" type="presParOf" srcId="{C72801BA-10F6-4B91-BE0D-F2409CB0B1BA}" destId="{CD937969-AF20-4AA1-8358-F289A711279F}" srcOrd="0" destOrd="0" presId="urn:microsoft.com/office/officeart/2008/layout/HexagonCluster"/>
    <dgm:cxn modelId="{AFCCF8EF-8A46-4B8B-9D52-8DFE13C44DFB}" type="presParOf" srcId="{1AEDF6A2-FA2C-4BA5-B79D-6EFAA238A459}" destId="{8F97DA4C-74C0-48E8-BA98-848F9F94B3A9}" srcOrd="4" destOrd="0" presId="urn:microsoft.com/office/officeart/2008/layout/HexagonCluster"/>
    <dgm:cxn modelId="{4BD07955-44ED-4804-A5E1-BE53F2314C87}" type="presParOf" srcId="{8F97DA4C-74C0-48E8-BA98-848F9F94B3A9}" destId="{B49FB5DC-420B-418C-8453-C95D554B0C61}" srcOrd="0" destOrd="0" presId="urn:microsoft.com/office/officeart/2008/layout/HexagonCluster"/>
    <dgm:cxn modelId="{00186144-2288-4978-9997-012CEA5DBD15}" type="presParOf" srcId="{1AEDF6A2-FA2C-4BA5-B79D-6EFAA238A459}" destId="{398BEF9E-6083-4C40-BB96-C7BEBD738EB6}" srcOrd="5" destOrd="0" presId="urn:microsoft.com/office/officeart/2008/layout/HexagonCluster"/>
    <dgm:cxn modelId="{586DA75A-8730-4B71-BFFD-ED70C351D0DD}" type="presParOf" srcId="{398BEF9E-6083-4C40-BB96-C7BEBD738EB6}" destId="{2DC53875-17A4-445C-BE93-9C51E2ECB0BF}" srcOrd="0" destOrd="0" presId="urn:microsoft.com/office/officeart/2008/layout/HexagonCluster"/>
    <dgm:cxn modelId="{FBD7B777-28E1-4CDF-B5E2-73C567B98967}" type="presParOf" srcId="{1AEDF6A2-FA2C-4BA5-B79D-6EFAA238A459}" destId="{823B299B-90E5-4067-A7C6-D93D3C9436DC}" srcOrd="6" destOrd="0" presId="urn:microsoft.com/office/officeart/2008/layout/HexagonCluster"/>
    <dgm:cxn modelId="{0CF45DC4-E795-40AD-BFD1-7CC56654403B}" type="presParOf" srcId="{823B299B-90E5-4067-A7C6-D93D3C9436DC}" destId="{10874E5F-36C0-49BE-8099-5FBCE1A7625D}" srcOrd="0" destOrd="0" presId="urn:microsoft.com/office/officeart/2008/layout/HexagonCluster"/>
    <dgm:cxn modelId="{BC1D0A5A-41A8-4182-A38E-DBE1C3A67CA8}" type="presParOf" srcId="{1AEDF6A2-FA2C-4BA5-B79D-6EFAA238A459}" destId="{76F80F3F-C80A-40DA-8461-9B25D758D50B}" srcOrd="7" destOrd="0" presId="urn:microsoft.com/office/officeart/2008/layout/HexagonCluster"/>
    <dgm:cxn modelId="{48715612-B957-4457-9611-E18E93D6C022}" type="presParOf" srcId="{76F80F3F-C80A-40DA-8461-9B25D758D50B}" destId="{F672BC9F-B81D-4D23-A978-34EFB733863A}" srcOrd="0" destOrd="0" presId="urn:microsoft.com/office/officeart/2008/layout/HexagonCluster"/>
    <dgm:cxn modelId="{B5B99565-EC5D-4A8B-A0E5-6A44B4954866}" type="presParOf" srcId="{1AEDF6A2-FA2C-4BA5-B79D-6EFAA238A459}" destId="{7638CD14-B049-4817-9FA2-9A39D9008258}" srcOrd="8" destOrd="0" presId="urn:microsoft.com/office/officeart/2008/layout/HexagonCluster"/>
    <dgm:cxn modelId="{90BFD22F-27E5-4A1B-A668-AF2B37A62D51}" type="presParOf" srcId="{7638CD14-B049-4817-9FA2-9A39D9008258}" destId="{EE01C98E-6A95-4968-AA4B-ED57C4A49003}" srcOrd="0" destOrd="0" presId="urn:microsoft.com/office/officeart/2008/layout/HexagonCluster"/>
    <dgm:cxn modelId="{36D2FD8D-48A8-4587-8FEA-4A9C4D8B579C}" type="presParOf" srcId="{1AEDF6A2-FA2C-4BA5-B79D-6EFAA238A459}" destId="{A849A04F-3E3A-4547-8EE0-82CE345529B9}" srcOrd="9" destOrd="0" presId="urn:microsoft.com/office/officeart/2008/layout/HexagonCluster"/>
    <dgm:cxn modelId="{79BAF527-B6ED-4F9D-933D-C6A88F4339D5}" type="presParOf" srcId="{A849A04F-3E3A-4547-8EE0-82CE345529B9}" destId="{5BEE46D2-5A76-457B-A020-6C6059ADE2A9}" srcOrd="0" destOrd="0" presId="urn:microsoft.com/office/officeart/2008/layout/HexagonCluster"/>
    <dgm:cxn modelId="{7506B87D-7C20-4E34-9760-21409E9FA880}" type="presParOf" srcId="{1AEDF6A2-FA2C-4BA5-B79D-6EFAA238A459}" destId="{0F234D31-9144-4994-A369-1B5415707460}" srcOrd="10" destOrd="0" presId="urn:microsoft.com/office/officeart/2008/layout/HexagonCluster"/>
    <dgm:cxn modelId="{22FB618E-DB9B-421C-86F6-92DE1E65ED4B}" type="presParOf" srcId="{0F234D31-9144-4994-A369-1B5415707460}" destId="{331C6F7E-3768-448A-B68F-CA41A45B997B}" srcOrd="0" destOrd="0" presId="urn:microsoft.com/office/officeart/2008/layout/HexagonCluster"/>
    <dgm:cxn modelId="{5389C50C-EDC3-44D5-817A-9A67637243C2}" type="presParOf" srcId="{1AEDF6A2-FA2C-4BA5-B79D-6EFAA238A459}" destId="{DCD86C6A-7FA6-415C-9209-D26DABE750DF}" srcOrd="11" destOrd="0" presId="urn:microsoft.com/office/officeart/2008/layout/HexagonCluster"/>
    <dgm:cxn modelId="{4A72B9B2-C03F-46E3-B233-9C1C615DA2B8}" type="presParOf" srcId="{DCD86C6A-7FA6-415C-9209-D26DABE750DF}" destId="{B63C7158-E4E0-423B-8597-14CD7523BAD4}" srcOrd="0" destOrd="0" presId="urn:microsoft.com/office/officeart/2008/layout/HexagonCluster"/>
    <dgm:cxn modelId="{6F3457DF-CA6A-4901-BE62-CD59E87AF7B6}" type="presParOf" srcId="{1AEDF6A2-FA2C-4BA5-B79D-6EFAA238A459}" destId="{CB15C061-B0F4-4C39-820A-CC3880CF6B0C}" srcOrd="12" destOrd="0" presId="urn:microsoft.com/office/officeart/2008/layout/HexagonCluster"/>
    <dgm:cxn modelId="{ED6079D7-B4D9-4C3D-BBF9-32C75D1F9E7F}" type="presParOf" srcId="{CB15C061-B0F4-4C39-820A-CC3880CF6B0C}" destId="{3D8C7733-80CA-443B-9633-4680CB0C5F29}" srcOrd="0" destOrd="0" presId="urn:microsoft.com/office/officeart/2008/layout/HexagonCluster"/>
    <dgm:cxn modelId="{434B49FA-8BE3-4375-A432-E743D4C4ED74}" type="presParOf" srcId="{1AEDF6A2-FA2C-4BA5-B79D-6EFAA238A459}" destId="{73F76562-36E4-4EDC-9D4D-EFB2115E6478}" srcOrd="13" destOrd="0" presId="urn:microsoft.com/office/officeart/2008/layout/HexagonCluster"/>
    <dgm:cxn modelId="{8B3AA23D-3C78-4789-AE4B-F7A9A52120B5}" type="presParOf" srcId="{73F76562-36E4-4EDC-9D4D-EFB2115E6478}" destId="{6AFB5E6A-91BD-4795-8547-EEA43E8A6F4A}" srcOrd="0" destOrd="0" presId="urn:microsoft.com/office/officeart/2008/layout/HexagonCluster"/>
    <dgm:cxn modelId="{7BA37CD8-6DA2-4D53-B8E9-D6A280B58B23}" type="presParOf" srcId="{1AEDF6A2-FA2C-4BA5-B79D-6EFAA238A459}" destId="{8EB7D6C5-D89C-403B-9A49-8ABD75F93E4E}" srcOrd="14" destOrd="0" presId="urn:microsoft.com/office/officeart/2008/layout/HexagonCluster"/>
    <dgm:cxn modelId="{732F0264-2C45-4446-85A1-27219256F27C}" type="presParOf" srcId="{8EB7D6C5-D89C-403B-9A49-8ABD75F93E4E}" destId="{470FFE6E-13AA-4088-93B5-50FB1736F73C}" srcOrd="0" destOrd="0" presId="urn:microsoft.com/office/officeart/2008/layout/HexagonCluster"/>
    <dgm:cxn modelId="{67FD2741-88FF-42CF-8AC6-E53350E0DDDF}" type="presParOf" srcId="{1AEDF6A2-FA2C-4BA5-B79D-6EFAA238A459}" destId="{5647499B-AD42-4C77-9F76-A47C3184C698}" srcOrd="15" destOrd="0" presId="urn:microsoft.com/office/officeart/2008/layout/HexagonCluster"/>
    <dgm:cxn modelId="{BD17ADC0-BA75-45E9-96DE-F3ED664939D5}" type="presParOf" srcId="{5647499B-AD42-4C77-9F76-A47C3184C698}" destId="{AF443D53-538A-4C77-993B-038809FE4494}" srcOrd="0" destOrd="0" presId="urn:microsoft.com/office/officeart/2008/layout/HexagonCluster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5FF634E-5E34-4EBB-8F5C-C8EDE5461351}">
      <dsp:nvSpPr>
        <dsp:cNvPr id="0" name=""/>
        <dsp:cNvSpPr/>
      </dsp:nvSpPr>
      <dsp:spPr>
        <a:xfrm>
          <a:off x="4777136" y="1126766"/>
          <a:ext cx="4196599" cy="24277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1389"/>
              </a:lnTo>
              <a:lnTo>
                <a:pt x="4196599" y="121389"/>
              </a:lnTo>
              <a:lnTo>
                <a:pt x="4196599" y="242778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76E7BDD-34D9-4CC9-9E01-A6383339F23D}">
      <dsp:nvSpPr>
        <dsp:cNvPr id="0" name=""/>
        <dsp:cNvSpPr/>
      </dsp:nvSpPr>
      <dsp:spPr>
        <a:xfrm>
          <a:off x="4777136" y="1126766"/>
          <a:ext cx="2797733" cy="24277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1389"/>
              </a:lnTo>
              <a:lnTo>
                <a:pt x="2797733" y="121389"/>
              </a:lnTo>
              <a:lnTo>
                <a:pt x="2797733" y="242778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C32187C-44F6-4F4D-9F5B-6903D278E80E}">
      <dsp:nvSpPr>
        <dsp:cNvPr id="0" name=""/>
        <dsp:cNvSpPr/>
      </dsp:nvSpPr>
      <dsp:spPr>
        <a:xfrm>
          <a:off x="4777136" y="1126766"/>
          <a:ext cx="1398866" cy="24277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1389"/>
              </a:lnTo>
              <a:lnTo>
                <a:pt x="1398866" y="121389"/>
              </a:lnTo>
              <a:lnTo>
                <a:pt x="1398866" y="242778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8D75B53-E9FD-4AFB-9439-84C721254767}">
      <dsp:nvSpPr>
        <dsp:cNvPr id="0" name=""/>
        <dsp:cNvSpPr/>
      </dsp:nvSpPr>
      <dsp:spPr>
        <a:xfrm>
          <a:off x="4731416" y="1126766"/>
          <a:ext cx="91440" cy="24277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42778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27BD2EE-EACD-412C-BB79-BFCCD69521DE}">
      <dsp:nvSpPr>
        <dsp:cNvPr id="0" name=""/>
        <dsp:cNvSpPr/>
      </dsp:nvSpPr>
      <dsp:spPr>
        <a:xfrm>
          <a:off x="3378269" y="1126766"/>
          <a:ext cx="1398866" cy="242778"/>
        </a:xfrm>
        <a:custGeom>
          <a:avLst/>
          <a:gdLst/>
          <a:ahLst/>
          <a:cxnLst/>
          <a:rect l="0" t="0" r="0" b="0"/>
          <a:pathLst>
            <a:path>
              <a:moveTo>
                <a:pt x="1398866" y="0"/>
              </a:moveTo>
              <a:lnTo>
                <a:pt x="1398866" y="121389"/>
              </a:lnTo>
              <a:lnTo>
                <a:pt x="0" y="121389"/>
              </a:lnTo>
              <a:lnTo>
                <a:pt x="0" y="242778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AE351E9-8864-4D73-A598-AE01B4F1C910}">
      <dsp:nvSpPr>
        <dsp:cNvPr id="0" name=""/>
        <dsp:cNvSpPr/>
      </dsp:nvSpPr>
      <dsp:spPr>
        <a:xfrm>
          <a:off x="1979403" y="1126766"/>
          <a:ext cx="2797733" cy="242778"/>
        </a:xfrm>
        <a:custGeom>
          <a:avLst/>
          <a:gdLst/>
          <a:ahLst/>
          <a:cxnLst/>
          <a:rect l="0" t="0" r="0" b="0"/>
          <a:pathLst>
            <a:path>
              <a:moveTo>
                <a:pt x="2797733" y="0"/>
              </a:moveTo>
              <a:lnTo>
                <a:pt x="2797733" y="121389"/>
              </a:lnTo>
              <a:lnTo>
                <a:pt x="0" y="121389"/>
              </a:lnTo>
              <a:lnTo>
                <a:pt x="0" y="242778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673979D-3A21-4360-A080-F8132C35E2D7}">
      <dsp:nvSpPr>
        <dsp:cNvPr id="0" name=""/>
        <dsp:cNvSpPr/>
      </dsp:nvSpPr>
      <dsp:spPr>
        <a:xfrm>
          <a:off x="580536" y="1126766"/>
          <a:ext cx="4196599" cy="242778"/>
        </a:xfrm>
        <a:custGeom>
          <a:avLst/>
          <a:gdLst/>
          <a:ahLst/>
          <a:cxnLst/>
          <a:rect l="0" t="0" r="0" b="0"/>
          <a:pathLst>
            <a:path>
              <a:moveTo>
                <a:pt x="4196599" y="0"/>
              </a:moveTo>
              <a:lnTo>
                <a:pt x="4196599" y="121389"/>
              </a:lnTo>
              <a:lnTo>
                <a:pt x="0" y="121389"/>
              </a:lnTo>
              <a:lnTo>
                <a:pt x="0" y="242778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D6556F2-26C0-4D5F-8BC1-03A308A51BB8}">
      <dsp:nvSpPr>
        <dsp:cNvPr id="0" name=""/>
        <dsp:cNvSpPr/>
      </dsp:nvSpPr>
      <dsp:spPr>
        <a:xfrm>
          <a:off x="4199092" y="548722"/>
          <a:ext cx="1156088" cy="5780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900" kern="1200" dirty="0" err="1" smtClean="0"/>
            <a:t>Vitalia</a:t>
          </a:r>
          <a:endParaRPr lang="en-US" sz="1900" kern="1200" dirty="0"/>
        </a:p>
      </dsp:txBody>
      <dsp:txXfrm>
        <a:off x="4199092" y="548722"/>
        <a:ext cx="1156088" cy="578044"/>
      </dsp:txXfrm>
    </dsp:sp>
    <dsp:sp modelId="{F910AAB5-3552-492F-9711-D520A021E136}">
      <dsp:nvSpPr>
        <dsp:cNvPr id="0" name=""/>
        <dsp:cNvSpPr/>
      </dsp:nvSpPr>
      <dsp:spPr>
        <a:xfrm>
          <a:off x="2492" y="1369545"/>
          <a:ext cx="1156088" cy="5780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900" kern="1200" dirty="0" err="1" smtClean="0"/>
            <a:t>Vitalia</a:t>
          </a:r>
          <a:r>
            <a:rPr lang="en-GB" sz="1900" kern="1200" dirty="0" smtClean="0"/>
            <a:t> Skopje</a:t>
          </a:r>
          <a:endParaRPr lang="en-US" sz="1900" kern="1200" dirty="0"/>
        </a:p>
      </dsp:txBody>
      <dsp:txXfrm>
        <a:off x="2492" y="1369545"/>
        <a:ext cx="1156088" cy="578044"/>
      </dsp:txXfrm>
    </dsp:sp>
    <dsp:sp modelId="{73F3C271-6AE2-4970-B64F-AB6D8A3EDE4A}">
      <dsp:nvSpPr>
        <dsp:cNvPr id="0" name=""/>
        <dsp:cNvSpPr/>
      </dsp:nvSpPr>
      <dsp:spPr>
        <a:xfrm>
          <a:off x="1401359" y="1369545"/>
          <a:ext cx="1156088" cy="5780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900" kern="1200" dirty="0" err="1" smtClean="0"/>
            <a:t>Vitalia</a:t>
          </a:r>
          <a:r>
            <a:rPr lang="en-GB" sz="1900" kern="1200" dirty="0" smtClean="0"/>
            <a:t> Bitola</a:t>
          </a:r>
          <a:endParaRPr lang="en-US" sz="1900" kern="1200" dirty="0"/>
        </a:p>
      </dsp:txBody>
      <dsp:txXfrm>
        <a:off x="1401359" y="1369545"/>
        <a:ext cx="1156088" cy="578044"/>
      </dsp:txXfrm>
    </dsp:sp>
    <dsp:sp modelId="{A6D20CF7-AA6F-4D4A-9A1F-BC76A0DF9F09}">
      <dsp:nvSpPr>
        <dsp:cNvPr id="0" name=""/>
        <dsp:cNvSpPr/>
      </dsp:nvSpPr>
      <dsp:spPr>
        <a:xfrm>
          <a:off x="2800225" y="1369545"/>
          <a:ext cx="1156088" cy="5780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900" kern="1200" dirty="0" err="1" smtClean="0"/>
            <a:t>Vitalia</a:t>
          </a:r>
          <a:r>
            <a:rPr lang="en-GB" sz="1900" kern="1200" dirty="0" smtClean="0"/>
            <a:t> </a:t>
          </a:r>
          <a:r>
            <a:rPr lang="en-GB" sz="1900" kern="1200" dirty="0" err="1" smtClean="0"/>
            <a:t>Strumica</a:t>
          </a:r>
          <a:endParaRPr lang="en-US" sz="1900" kern="1200" dirty="0"/>
        </a:p>
      </dsp:txBody>
      <dsp:txXfrm>
        <a:off x="2800225" y="1369545"/>
        <a:ext cx="1156088" cy="578044"/>
      </dsp:txXfrm>
    </dsp:sp>
    <dsp:sp modelId="{44422C95-CD40-4806-AC61-80400062D9B4}">
      <dsp:nvSpPr>
        <dsp:cNvPr id="0" name=""/>
        <dsp:cNvSpPr/>
      </dsp:nvSpPr>
      <dsp:spPr>
        <a:xfrm>
          <a:off x="4199092" y="1369545"/>
          <a:ext cx="1156088" cy="5780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900" kern="1200" dirty="0" err="1" smtClean="0"/>
            <a:t>Vitalia</a:t>
          </a:r>
          <a:r>
            <a:rPr lang="en-GB" sz="1900" kern="1200" dirty="0" smtClean="0"/>
            <a:t> </a:t>
          </a:r>
          <a:r>
            <a:rPr lang="en-GB" sz="1900" kern="1200" dirty="0" err="1" smtClean="0"/>
            <a:t>Kumanovo</a:t>
          </a:r>
          <a:endParaRPr lang="en-US" sz="1900" kern="1200" dirty="0"/>
        </a:p>
      </dsp:txBody>
      <dsp:txXfrm>
        <a:off x="4199092" y="1369545"/>
        <a:ext cx="1156088" cy="578044"/>
      </dsp:txXfrm>
    </dsp:sp>
    <dsp:sp modelId="{D7FCDAFC-FB7D-4621-9F05-559EA868A5F9}">
      <dsp:nvSpPr>
        <dsp:cNvPr id="0" name=""/>
        <dsp:cNvSpPr/>
      </dsp:nvSpPr>
      <dsp:spPr>
        <a:xfrm>
          <a:off x="5597958" y="1369545"/>
          <a:ext cx="1156088" cy="5780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900" kern="1200" dirty="0" err="1" smtClean="0"/>
            <a:t>Vitalia</a:t>
          </a:r>
          <a:r>
            <a:rPr lang="en-GB" sz="1900" kern="1200" dirty="0" smtClean="0"/>
            <a:t> Tetovo</a:t>
          </a:r>
          <a:endParaRPr lang="en-US" sz="1900" kern="1200" dirty="0"/>
        </a:p>
      </dsp:txBody>
      <dsp:txXfrm>
        <a:off x="5597958" y="1369545"/>
        <a:ext cx="1156088" cy="578044"/>
      </dsp:txXfrm>
    </dsp:sp>
    <dsp:sp modelId="{41B08139-883B-42A2-BEA4-3647076AAE44}">
      <dsp:nvSpPr>
        <dsp:cNvPr id="0" name=""/>
        <dsp:cNvSpPr/>
      </dsp:nvSpPr>
      <dsp:spPr>
        <a:xfrm>
          <a:off x="6996825" y="1369545"/>
          <a:ext cx="1156088" cy="5780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900" kern="1200" dirty="0" err="1" smtClean="0"/>
            <a:t>Vitalia</a:t>
          </a:r>
          <a:r>
            <a:rPr lang="en-GB" sz="1900" kern="1200" dirty="0" smtClean="0"/>
            <a:t> </a:t>
          </a:r>
          <a:r>
            <a:rPr lang="en-GB" sz="1900" kern="1200" dirty="0" err="1" smtClean="0"/>
            <a:t>Stip</a:t>
          </a:r>
          <a:endParaRPr lang="en-US" sz="1900" kern="1200" dirty="0"/>
        </a:p>
      </dsp:txBody>
      <dsp:txXfrm>
        <a:off x="6996825" y="1369545"/>
        <a:ext cx="1156088" cy="578044"/>
      </dsp:txXfrm>
    </dsp:sp>
    <dsp:sp modelId="{FA4AAA0F-F768-475A-BB7C-4D8AF0C18F4A}">
      <dsp:nvSpPr>
        <dsp:cNvPr id="0" name=""/>
        <dsp:cNvSpPr/>
      </dsp:nvSpPr>
      <dsp:spPr>
        <a:xfrm>
          <a:off x="8395692" y="1369545"/>
          <a:ext cx="1156088" cy="5780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900" kern="1200" dirty="0" err="1" smtClean="0"/>
            <a:t>Vitalia</a:t>
          </a:r>
          <a:r>
            <a:rPr lang="en-GB" sz="1900" kern="1200" dirty="0" smtClean="0"/>
            <a:t> </a:t>
          </a:r>
          <a:r>
            <a:rPr lang="en-GB" sz="1900" kern="1200" dirty="0" err="1" smtClean="0"/>
            <a:t>Ohrid</a:t>
          </a:r>
          <a:endParaRPr lang="en-US" sz="1900" kern="1200" dirty="0"/>
        </a:p>
      </dsp:txBody>
      <dsp:txXfrm>
        <a:off x="8395692" y="1369545"/>
        <a:ext cx="1156088" cy="57804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612CF61-B427-43FB-BEE7-4D450F678DB9}">
      <dsp:nvSpPr>
        <dsp:cNvPr id="0" name=""/>
        <dsp:cNvSpPr/>
      </dsp:nvSpPr>
      <dsp:spPr>
        <a:xfrm>
          <a:off x="1539664" y="1757446"/>
          <a:ext cx="1247410" cy="1070758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9050" rIns="0" bIns="19050" numCol="1" spcCol="1270" anchor="t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500" kern="1200" dirty="0" err="1" smtClean="0"/>
            <a:t>Stokomak</a:t>
          </a:r>
          <a:endParaRPr lang="en-US" sz="15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1200" kern="1200"/>
        </a:p>
      </dsp:txBody>
      <dsp:txXfrm>
        <a:off x="1732845" y="1923269"/>
        <a:ext cx="861048" cy="739112"/>
      </dsp:txXfrm>
    </dsp:sp>
    <dsp:sp modelId="{C99BBF67-5856-435F-924B-F24D2781CBFD}">
      <dsp:nvSpPr>
        <dsp:cNvPr id="0" name=""/>
        <dsp:cNvSpPr/>
      </dsp:nvSpPr>
      <dsp:spPr>
        <a:xfrm>
          <a:off x="1578680" y="2230605"/>
          <a:ext cx="145622" cy="125572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8AE75EF-5F6B-4BCB-8A76-DB683E849F25}">
      <dsp:nvSpPr>
        <dsp:cNvPr id="0" name=""/>
        <dsp:cNvSpPr/>
      </dsp:nvSpPr>
      <dsp:spPr>
        <a:xfrm>
          <a:off x="480738" y="1175401"/>
          <a:ext cx="1247410" cy="1070758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D937969-AF20-4AA1-8358-F289A711279F}">
      <dsp:nvSpPr>
        <dsp:cNvPr id="0" name=""/>
        <dsp:cNvSpPr/>
      </dsp:nvSpPr>
      <dsp:spPr>
        <a:xfrm>
          <a:off x="1325351" y="2097679"/>
          <a:ext cx="145622" cy="125572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49FB5DC-420B-418C-8453-C95D554B0C61}">
      <dsp:nvSpPr>
        <dsp:cNvPr id="0" name=""/>
        <dsp:cNvSpPr/>
      </dsp:nvSpPr>
      <dsp:spPr>
        <a:xfrm>
          <a:off x="2597490" y="1167200"/>
          <a:ext cx="1247410" cy="1070758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9050" rIns="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500" kern="1200" dirty="0" smtClean="0"/>
            <a:t>Kit-Go</a:t>
          </a:r>
          <a:endParaRPr lang="en-US" sz="1500" kern="1200" dirty="0"/>
        </a:p>
      </dsp:txBody>
      <dsp:txXfrm>
        <a:off x="2790671" y="1333023"/>
        <a:ext cx="861048" cy="739112"/>
      </dsp:txXfrm>
    </dsp:sp>
    <dsp:sp modelId="{2DC53875-17A4-445C-BE93-9C51E2ECB0BF}">
      <dsp:nvSpPr>
        <dsp:cNvPr id="0" name=""/>
        <dsp:cNvSpPr/>
      </dsp:nvSpPr>
      <dsp:spPr>
        <a:xfrm>
          <a:off x="3451994" y="2088346"/>
          <a:ext cx="145622" cy="125572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0874E5F-36C0-49BE-8099-5FBCE1A7625D}">
      <dsp:nvSpPr>
        <dsp:cNvPr id="0" name=""/>
        <dsp:cNvSpPr/>
      </dsp:nvSpPr>
      <dsp:spPr>
        <a:xfrm>
          <a:off x="3660812" y="1755749"/>
          <a:ext cx="1247410" cy="1070758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672BC9F-B81D-4D23-A978-34EFB733863A}">
      <dsp:nvSpPr>
        <dsp:cNvPr id="0" name=""/>
        <dsp:cNvSpPr/>
      </dsp:nvSpPr>
      <dsp:spPr>
        <a:xfrm>
          <a:off x="3689387" y="2235413"/>
          <a:ext cx="145622" cy="125572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01C98E-6A95-4968-AA4B-ED57C4A49003}">
      <dsp:nvSpPr>
        <dsp:cNvPr id="0" name=""/>
        <dsp:cNvSpPr/>
      </dsp:nvSpPr>
      <dsp:spPr>
        <a:xfrm>
          <a:off x="1539664" y="590246"/>
          <a:ext cx="1247410" cy="1070758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9050" rIns="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500" kern="1200" dirty="0" err="1" smtClean="0"/>
            <a:t>Zito</a:t>
          </a:r>
          <a:r>
            <a:rPr lang="en-GB" sz="1500" kern="1200" dirty="0" smtClean="0"/>
            <a:t> market</a:t>
          </a:r>
          <a:endParaRPr lang="en-US" sz="1500" kern="1200" dirty="0"/>
        </a:p>
      </dsp:txBody>
      <dsp:txXfrm>
        <a:off x="1732845" y="756069"/>
        <a:ext cx="861048" cy="739112"/>
      </dsp:txXfrm>
    </dsp:sp>
    <dsp:sp modelId="{5BEE46D2-5A76-457B-A020-6C6059ADE2A9}">
      <dsp:nvSpPr>
        <dsp:cNvPr id="0" name=""/>
        <dsp:cNvSpPr/>
      </dsp:nvSpPr>
      <dsp:spPr>
        <a:xfrm>
          <a:off x="2388673" y="612306"/>
          <a:ext cx="145622" cy="125572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31C6F7E-3768-448A-B68F-CA41A45B997B}">
      <dsp:nvSpPr>
        <dsp:cNvPr id="0" name=""/>
        <dsp:cNvSpPr/>
      </dsp:nvSpPr>
      <dsp:spPr>
        <a:xfrm>
          <a:off x="2597490" y="0"/>
          <a:ext cx="1247410" cy="1070758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63C7158-E4E0-423B-8597-14CD7523BAD4}">
      <dsp:nvSpPr>
        <dsp:cNvPr id="0" name=""/>
        <dsp:cNvSpPr/>
      </dsp:nvSpPr>
      <dsp:spPr>
        <a:xfrm>
          <a:off x="2626065" y="474572"/>
          <a:ext cx="145622" cy="125572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D8C7733-80CA-443B-9633-4680CB0C5F29}">
      <dsp:nvSpPr>
        <dsp:cNvPr id="0" name=""/>
        <dsp:cNvSpPr/>
      </dsp:nvSpPr>
      <dsp:spPr>
        <a:xfrm>
          <a:off x="3660812" y="588549"/>
          <a:ext cx="1247410" cy="1070758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9050" rIns="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500" kern="1200" dirty="0" err="1" smtClean="0"/>
            <a:t>Tinex</a:t>
          </a:r>
          <a:endParaRPr lang="en-US" sz="1500" kern="1200" dirty="0"/>
        </a:p>
      </dsp:txBody>
      <dsp:txXfrm>
        <a:off x="3853993" y="754372"/>
        <a:ext cx="861048" cy="739112"/>
      </dsp:txXfrm>
    </dsp:sp>
    <dsp:sp modelId="{6AFB5E6A-91BD-4795-8547-EEA43E8A6F4A}">
      <dsp:nvSpPr>
        <dsp:cNvPr id="0" name=""/>
        <dsp:cNvSpPr/>
      </dsp:nvSpPr>
      <dsp:spPr>
        <a:xfrm>
          <a:off x="4733475" y="1061142"/>
          <a:ext cx="145622" cy="125572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70FFE6E-13AA-4088-93B5-50FB1736F73C}">
      <dsp:nvSpPr>
        <dsp:cNvPr id="0" name=""/>
        <dsp:cNvSpPr/>
      </dsp:nvSpPr>
      <dsp:spPr>
        <a:xfrm>
          <a:off x="4728530" y="1177098"/>
          <a:ext cx="1247410" cy="1070758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F443D53-538A-4C77-993B-038809FE4494}">
      <dsp:nvSpPr>
        <dsp:cNvPr id="0" name=""/>
        <dsp:cNvSpPr/>
      </dsp:nvSpPr>
      <dsp:spPr>
        <a:xfrm>
          <a:off x="4980210" y="1196047"/>
          <a:ext cx="145622" cy="125572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HexagonCluster">
  <dgm:title val=""/>
  <dgm:desc val=""/>
  <dgm:catLst>
    <dgm:cat type="picture" pri="21000"/>
    <dgm:cat type="relationship" pri="3200"/>
    <dgm:cat type="pictureconvert" pri="21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21"/>
      <dgm:chPref val="21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3871"/>
        </dgm:alg>
        <dgm:constrLst>
          <dgm:constr type="primFontSz" for="des" ptType="node" op="equ" val="65"/>
          <dgm:constr type="l" for="ch" forName="text1" refType="w" fact="0.4525"/>
          <dgm:constr type="t" for="ch" forName="text1" refType="h" fact="0.346"/>
          <dgm:constr type="w" for="ch" forName="text1" refType="w" fact="0.5475"/>
          <dgm:constr type="h" for="ch" forName="text1" refType="h" fact="0.654"/>
          <dgm:constr type="l" for="ch" forName="textaccent1" refType="w" fact="0.4652"/>
          <dgm:constr type="t" for="ch" forName="textaccent1" refType="h" fact="0.6348"/>
          <dgm:constr type="w" for="ch" forName="textaccent1" refType="w" fact="0.0639"/>
          <dgm:constr type="h" for="ch" forName="textaccent1" refType="h" fact="0.0765"/>
          <dgm:constr type="l" for="ch" forName="image1" refType="w" fact="0"/>
          <dgm:constr type="t" for="ch" forName="image1" refType="h" fact="0"/>
          <dgm:constr type="w" for="ch" forName="image1" refType="w" fact="0.5468"/>
          <dgm:constr type="h" for="ch" forName="image1" refType="h" fact="0.6538"/>
          <dgm:constr type="l" for="ch" forName="imageaccent1" refType="w" fact="0.3702"/>
          <dgm:constr type="t" for="ch" forName="imageaccent1" refType="h" fact="0.5633"/>
          <dgm:constr type="w" for="ch" forName="imageaccent1" refType="w" fact="0.0639"/>
          <dgm:constr type="h" for="ch" forName="imageaccent1" refType="h" fact="0.0765"/>
        </dgm:constrLst>
      </dgm:if>
      <dgm:if name="Name3" axis="ch" ptType="node" func="cnt" op="equ" val="2">
        <dgm:alg type="composite">
          <dgm:param type="ar" val="2.6443"/>
        </dgm:alg>
        <dgm:constrLst>
          <dgm:constr type="primFontSz" for="des" ptType="node" op="equ" val="65"/>
          <dgm:constr type="l" for="ch" forName="text1" refType="w" fact="0.2383"/>
          <dgm:constr type="t" for="ch" forName="text1" refType="h" fact="0.3501"/>
          <dgm:constr type="w" for="ch" forName="text1" refType="w" fact="0.285"/>
          <dgm:constr type="h" for="ch" forName="text1" refType="h" fact="0.6499"/>
          <dgm:constr type="l" for="ch" forName="textaccent1" refType="w" fact="0.2472"/>
          <dgm:constr type="t" for="ch" forName="textaccent1" refType="h" fact="0.6371"/>
          <dgm:constr type="w" for="ch" forName="textaccent1" refType="w" fact="0.0333"/>
          <dgm:constr type="h" for="ch" forName="textaccent1" refType="h" fact="0.076"/>
          <dgm:constr type="l" for="ch" forName="image1" refType="w" fact="0"/>
          <dgm:constr type="t" for="ch" forName="image1" refType="h" fact="0"/>
          <dgm:constr type="w" for="ch" forName="image1" refType="w" fact="0.285"/>
          <dgm:constr type="h" for="ch" forName="image1" refType="h" fact="0.6499"/>
          <dgm:constr type="l" for="ch" forName="imageaccent1" refType="w" fact="0.1942"/>
          <dgm:constr type="t" for="ch" forName="imageaccent1" refType="h" fact="0.5602"/>
          <dgm:constr type="w" for="ch" forName="imageaccent1" refType="w" fact="0.0333"/>
          <dgm:constr type="h" for="ch" forName="imageaccent1" refType="h" fact="0.076"/>
          <dgm:constr type="l" for="ch" forName="text2" refType="w" fact="0.4767"/>
          <dgm:constr type="t" for="ch" forName="text2" refType="h" fact="0"/>
          <dgm:constr type="w" for="ch" forName="text2" refType="w" fact="0.285"/>
          <dgm:constr type="h" for="ch" forName="text2" refType="h" fact="0.6499"/>
          <dgm:constr type="l" for="ch" forName="textaccent2" refType="w" fact="0.6709"/>
          <dgm:constr type="t" for="ch" forName="textaccent2" refType="h" fact="0.5602"/>
          <dgm:constr type="w" for="ch" forName="textaccent2" refType="w" fact="0.0333"/>
          <dgm:constr type="h" for="ch" forName="textaccent2" refType="h" fact="0.076"/>
          <dgm:constr type="l" for="ch" forName="image2" refType="w" fact="0.715"/>
          <dgm:constr type="t" for="ch" forName="image2" refType="h" fact="0.3501"/>
          <dgm:constr type="w" for="ch" forName="image2" refType="w" fact="0.285"/>
          <dgm:constr type="h" for="ch" forName="image2" refType="h" fact="0.6499"/>
          <dgm:constr type="l" for="ch" forName="imageaccent2" refType="w" fact="0.7239"/>
          <dgm:constr type="t" for="ch" forName="imageaccent2" refType="h" fact="0.6371"/>
          <dgm:constr type="w" for="ch" forName="imageaccent2" refType="w" fact="0.0333"/>
          <dgm:constr type="h" for="ch" forName="imageaccent2" refType="h" fact="0.076"/>
        </dgm:constrLst>
      </dgm:if>
      <dgm:if name="Name4" axis="ch" ptType="node" func="cnt" op="equ" val="3">
        <dgm:alg type="composite">
          <dgm:param type="ar" val="1.5623"/>
        </dgm:alg>
        <dgm:constrLst>
          <dgm:constr type="primFontSz" for="des" ptType="node" op="equ" val="65"/>
          <dgm:constr type="l" for="ch" forName="text1" refType="w" fact="0.2402"/>
          <dgm:constr type="t" for="ch" forName="text1" refType="h" fact="0.6215"/>
          <dgm:constr type="w" for="ch" forName="text1" refType="w" fact="0.281"/>
          <dgm:constr type="h" for="ch" forName="text1" refType="h" fact="0.3785"/>
          <dgm:constr type="l" for="ch" forName="textaccent1" refType="w" fact="0.2475"/>
          <dgm:constr type="t" for="ch" forName="textaccent1" refType="h" fact="0.7886"/>
          <dgm:constr type="w" for="ch" forName="textaccent1" refType="w" fact="0.0329"/>
          <dgm:constr type="h" for="ch" forName="textaccent1" refType="h" fact="0.0443"/>
          <dgm:constr type="l" for="ch" forName="image1" refType="w" fact="0"/>
          <dgm:constr type="t" for="ch" forName="image1" refType="h" fact="0.4182"/>
          <dgm:constr type="w" for="ch" forName="image1" refType="w" fact="0.281"/>
          <dgm:constr type="h" for="ch" forName="image1" refType="h" fact="0.3785"/>
          <dgm:constr type="l" for="ch" forName="imageaccent1" refType="w" fact="0.1913"/>
          <dgm:constr type="t" for="ch" forName="imageaccent1" refType="h" fact="0.7467"/>
          <dgm:constr type="w" for="ch" forName="imageaccent1" refType="w" fact="0.0329"/>
          <dgm:constr type="h" for="ch" forName="imageaccent1" refType="h" fact="0.0443"/>
          <dgm:constr type="l" for="ch" forName="text2" refType="w" fact="0.4796"/>
          <dgm:constr type="t" for="ch" forName="text2" refType="h" fact="0.4137"/>
          <dgm:constr type="w" for="ch" forName="text2" refType="w" fact="0.281"/>
          <dgm:constr type="h" for="ch" forName="text2" refType="h" fact="0.3785"/>
          <dgm:constr type="l" for="ch" forName="textaccent2" refType="w" fact="0.6717"/>
          <dgm:constr type="t" for="ch" forName="textaccent2" refType="h" fact="0.7418"/>
          <dgm:constr type="w" for="ch" forName="textaccent2" refType="w" fact="0.0329"/>
          <dgm:constr type="h" for="ch" forName="textaccent2" refType="h" fact="0.0443"/>
          <dgm:constr type="l" for="ch" forName="image2" refType="w" fact="0.719"/>
          <dgm:constr type="t" for="ch" forName="image2" refType="h" fact="0.6215"/>
          <dgm:constr type="w" for="ch" forName="image2" refType="w" fact="0.281"/>
          <dgm:constr type="h" for="ch" forName="image2" refType="h" fact="0.3785"/>
          <dgm:constr type="l" for="ch" forName="imageaccent2" refType="w" fact="0.7263"/>
          <dgm:constr type="t" for="ch" forName="imageaccent2" refType="h" fact="0.7886"/>
          <dgm:constr type="w" for="ch" forName="imageaccent2" refType="w" fact="0.0329"/>
          <dgm:constr type="h" for="ch" forName="imageaccent2" refType="h" fact="0.0443"/>
          <dgm:constr type="l" for="ch" forName="text3" refType="w" fact="0.2402"/>
          <dgm:constr type="t" for="ch" forName="text3" refType="h" fact="0.2068"/>
          <dgm:constr type="w" for="ch" forName="text3" refType="w" fact="0.281"/>
          <dgm:constr type="h" for="ch" forName="text3" refType="h" fact="0.3785"/>
          <dgm:constr type="l" for="ch" forName="textaccent3" refType="w" fact="0.4307"/>
          <dgm:constr type="t" for="ch" forName="textaccent3" refType="h" fact="0.215"/>
          <dgm:constr type="w" for="ch" forName="textaccent3" refType="w" fact="0.0329"/>
          <dgm:constr type="h" for="ch" forName="textaccent3" refType="h" fact="0.0443"/>
          <dgm:constr type="l" for="ch" forName="image3" refType="w" fact="0.4796"/>
          <dgm:constr type="t" for="ch" forName="image3" refType="h" fact="0"/>
          <dgm:constr type="w" for="ch" forName="image3" refType="w" fact="0.281"/>
          <dgm:constr type="h" for="ch" forName="image3" refType="h" fact="0.3785"/>
          <dgm:constr type="l" for="ch" forName="imageaccent3" refType="w" fact="0.4879"/>
          <dgm:constr type="t" for="ch" forName="imageaccent3" refType="h" fact="0.1662"/>
          <dgm:constr type="w" for="ch" forName="imageaccent3" refType="w" fact="0.0329"/>
          <dgm:constr type="h" for="ch" forName="imageaccent3" refType="h" fact="0.0443"/>
        </dgm:constrLst>
      </dgm:if>
      <dgm:if name="Name5" axis="ch" ptType="node" func="cnt" op="equ" val="4">
        <dgm:alg type="composite">
          <dgm:param type="ar" val="1.943"/>
        </dgm:alg>
        <dgm:constrLst>
          <dgm:constr type="primFontSz" for="des" ptType="node" op="equ" val="65"/>
          <dgm:constr type="l" for="ch" forName="image2" refType="w" fact="0.5787"/>
          <dgm:constr type="t" for="ch" forName="image2" refType="h" fact="0.6208"/>
          <dgm:constr type="w" for="ch" forName="image2" refType="w" fact="0.227"/>
          <dgm:constr type="h" for="ch" forName="image2" refType="h" fact="0.3786"/>
          <dgm:constr type="l" for="ch" forName="text4" refType="w" fact="0.5787"/>
          <dgm:constr type="t" for="ch" forName="text4" refType="h" fact="0.2081"/>
          <dgm:constr type="w" for="ch" forName="text4" refType="w" fact="0.227"/>
          <dgm:constr type="h" for="ch" forName="text4" refType="h" fact="0.3786"/>
          <dgm:constr type="l" for="ch" forName="text2" refType="w" fact="0.3852"/>
          <dgm:constr type="t" for="ch" forName="text2" refType="h" fact="0.4127"/>
          <dgm:constr type="w" for="ch" forName="text2" refType="w" fact="0.227"/>
          <dgm:constr type="h" for="ch" forName="text2" refType="h" fact="0.3786"/>
          <dgm:constr type="l" for="ch" forName="image3" refType="w" fact="0.3852"/>
          <dgm:constr type="t" for="ch" forName="image3" refType="h" fact="0"/>
          <dgm:constr type="w" for="ch" forName="image3" refType="w" fact="0.227"/>
          <dgm:constr type="h" for="ch" forName="image3" refType="h" fact="0.3786"/>
          <dgm:constr type="l" for="ch" forName="text1" refType="w" fact="0.1927"/>
          <dgm:constr type="t" for="ch" forName="text1" refType="h" fact="0.6214"/>
          <dgm:constr type="w" for="ch" forName="text1" refType="w" fact="0.227"/>
          <dgm:constr type="h" for="ch" forName="text1" refType="h" fact="0.3786"/>
          <dgm:constr type="l" for="ch" forName="textaccent1" refType="w" fact="0.1998"/>
          <dgm:constr type="t" for="ch" forName="textaccent1" refType="h" fact="0.7887"/>
          <dgm:constr type="w" for="ch" forName="textaccent1" refType="w" fact="0.0265"/>
          <dgm:constr type="h" for="ch" forName="textaccent1" refType="h" fact="0.0444"/>
          <dgm:constr type="l" for="ch" forName="image1" refType="w" fact="0"/>
          <dgm:constr type="t" for="ch" forName="image1" refType="h" fact="0.4156"/>
          <dgm:constr type="w" for="ch" forName="image1" refType="w" fact="0.227"/>
          <dgm:constr type="h" for="ch" forName="image1" refType="h" fact="0.3786"/>
          <dgm:constr type="l" for="ch" forName="imageaccent1" refType="w" fact="0.1537"/>
          <dgm:constr type="t" for="ch" forName="imageaccent1" refType="h" fact="0.7417"/>
          <dgm:constr type="w" for="ch" forName="imageaccent1" refType="w" fact="0.0265"/>
          <dgm:constr type="h" for="ch" forName="imageaccent1" refType="h" fact="0.0444"/>
          <dgm:constr type="l" for="ch" forName="textaccent2" refType="w" fact="0.5407"/>
          <dgm:constr type="t" for="ch" forName="textaccent2" refType="h" fact="0.7384"/>
          <dgm:constr type="w" for="ch" forName="textaccent2" refType="w" fact="0.0265"/>
          <dgm:constr type="h" for="ch" forName="textaccent2" refType="h" fact="0.0444"/>
          <dgm:constr type="l" for="ch" forName="imageaccent2" refType="w" fact="0.5839"/>
          <dgm:constr type="t" for="ch" forName="imageaccent2" refType="h" fact="0.7904"/>
          <dgm:constr type="w" for="ch" forName="imageaccent2" refType="w" fact="0.0265"/>
          <dgm:constr type="h" for="ch" forName="imageaccent2" refType="h" fact="0.0444"/>
          <dgm:constr type="l" for="ch" forName="text3" refType="w" fact="0.1927"/>
          <dgm:constr type="t" for="ch" forName="text3" refType="h" fact="0.2087"/>
          <dgm:constr type="w" for="ch" forName="text3" refType="w" fact="0.227"/>
          <dgm:constr type="h" for="ch" forName="text3" refType="h" fact="0.3786"/>
          <dgm:constr type="l" for="ch" forName="textaccent3" refType="w" fact="0.3472"/>
          <dgm:constr type="t" for="ch" forName="textaccent3" refType="h" fact="0.2165"/>
          <dgm:constr type="w" for="ch" forName="textaccent3" refType="w" fact="0.0265"/>
          <dgm:constr type="h" for="ch" forName="textaccent3" refType="h" fact="0.0444"/>
          <dgm:constr type="l" for="ch" forName="imageaccent3" refType="w" fact="0.3904"/>
          <dgm:constr type="t" for="ch" forName="imageaccent3" refType="h" fact="0.1678"/>
          <dgm:constr type="w" for="ch" forName="imageaccent3" refType="w" fact="0.0265"/>
          <dgm:constr type="h" for="ch" forName="imageaccent3" refType="h" fact="0.0444"/>
          <dgm:constr type="l" for="ch" forName="textaccent4" refType="w" fact="0.7739"/>
          <dgm:constr type="t" for="ch" forName="textaccent4" refType="h" fact="0.3752"/>
          <dgm:constr type="w" for="ch" forName="textaccent4" refType="w" fact="0.0265"/>
          <dgm:constr type="h" for="ch" forName="textaccent4" refType="h" fact="0.0444"/>
          <dgm:constr type="l" for="ch" forName="image4" refType="w" fact="0.773"/>
          <dgm:constr type="t" for="ch" forName="image4" refType="h" fact="0.4162"/>
          <dgm:constr type="w" for="ch" forName="image4" refType="w" fact="0.227"/>
          <dgm:constr type="h" for="ch" forName="image4" refType="h" fact="0.3786"/>
          <dgm:constr type="l" for="ch" forName="imageaccent4" refType="w" fact="0.8188"/>
          <dgm:constr type="t" for="ch" forName="imageaccent4" refType="h" fact="0.4229"/>
          <dgm:constr type="w" for="ch" forName="imageaccent4" refType="w" fact="0.0265"/>
          <dgm:constr type="h" for="ch" forName="imageaccent4" refType="h" fact="0.0444"/>
        </dgm:constrLst>
      </dgm:if>
      <dgm:if name="Name6" axis="ch" ptType="node" func="cnt" op="equ" val="5">
        <dgm:alg type="composite">
          <dgm:param type="ar" val="2.3203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4193"/>
          <dgm:constr type="w" for="ch" forName="image4" refType="w" fact="0.1886"/>
          <dgm:constr type="h" for="ch" forName="image4" refType="h" fact="0.3757"/>
          <dgm:constr type="l" for="ch" forName="text5" refType="w" fact="0.6491"/>
          <dgm:constr type="t" for="ch" forName="text5" refType="h" fact="0.004"/>
          <dgm:constr type="w" for="ch" forName="text5" refType="w" fact="0.1886"/>
          <dgm:constr type="h" for="ch" forName="text5" refType="h" fact="0.3757"/>
          <dgm:constr type="l" for="ch" forName="image5" refType="w" fact="0.8114"/>
          <dgm:constr type="t" for="ch" forName="image5" refType="h" fact="0.2136"/>
          <dgm:constr type="w" for="ch" forName="image5" refType="w" fact="0.1886"/>
          <dgm:constr type="h" for="ch" forName="image5" refType="h" fact="0.3757"/>
          <dgm:constr type="l" for="ch" forName="image2" refType="w" fact="0.4868"/>
          <dgm:constr type="t" for="ch" forName="image2" refType="h" fact="0.6235"/>
          <dgm:constr type="w" for="ch" forName="image2" refType="w" fact="0.1886"/>
          <dgm:constr type="h" for="ch" forName="image2" refType="h" fact="0.3757"/>
          <dgm:constr type="l" for="ch" forName="text4" refType="w" fact="0.4868"/>
          <dgm:constr type="t" for="ch" forName="text4" refType="h" fact="0.2081"/>
          <dgm:constr type="w" for="ch" forName="text4" refType="w" fact="0.1886"/>
          <dgm:constr type="h" for="ch" forName="text4" refType="h" fact="0.3757"/>
          <dgm:constr type="l" for="ch" forName="text2" refType="w" fact="0.3246"/>
          <dgm:constr type="t" for="ch" forName="text2" refType="h" fact="0.4154"/>
          <dgm:constr type="w" for="ch" forName="text2" refType="w" fact="0.1886"/>
          <dgm:constr type="h" for="ch" forName="text2" refType="h" fact="0.3757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757"/>
          <dgm:constr type="l" for="ch" forName="text1" refType="w" fact="0.1623"/>
          <dgm:constr type="t" for="ch" forName="text1" refType="h" fact="0.6243"/>
          <dgm:constr type="w" for="ch" forName="text1" refType="w" fact="0.1886"/>
          <dgm:constr type="h" for="ch" forName="text1" refType="h" fact="0.3757"/>
          <dgm:constr type="l" for="ch" forName="text3" refType="w" fact="0.1623"/>
          <dgm:constr type="t" for="ch" forName="text3" refType="h" fact="0.2089"/>
          <dgm:constr type="w" for="ch" forName="text3" refType="w" fact="0.1886"/>
          <dgm:constr type="h" for="ch" forName="text3" refType="h" fact="0.3757"/>
          <dgm:constr type="l" for="ch" forName="textaccent1" refType="w" fact="0.1668"/>
          <dgm:constr type="t" for="ch" forName="textaccent1" refType="h" fact="0.7923"/>
          <dgm:constr type="w" for="ch" forName="textaccent1" refType="w" fact="0.022"/>
          <dgm:constr type="h" for="ch" forName="textaccent1" refType="h" fact="0.044"/>
          <dgm:constr type="l" for="ch" forName="image1" refType="w" fact="0"/>
          <dgm:constr type="t" for="ch" forName="image1" refType="h" fact="0.4166"/>
          <dgm:constr type="w" for="ch" forName="image1" refType="w" fact="0.1886"/>
          <dgm:constr type="h" for="ch" forName="image1" refType="h" fact="0.3757"/>
          <dgm:constr type="l" for="ch" forName="imageaccent1" refType="w" fact="0.1292"/>
          <dgm:constr type="t" for="ch" forName="imageaccent1" refType="h" fact="0.7424"/>
          <dgm:constr type="w" for="ch" forName="imageaccent1" refType="w" fact="0.022"/>
          <dgm:constr type="h" for="ch" forName="imageaccent1" refType="h" fact="0.044"/>
          <dgm:constr type="l" for="ch" forName="textaccent2" refType="w" fact="0.4544"/>
          <dgm:constr type="t" for="ch" forName="textaccent2" refType="h" fact="0.7404"/>
          <dgm:constr type="w" for="ch" forName="textaccent2" refType="w" fact="0.022"/>
          <dgm:constr type="h" for="ch" forName="textaccent2" refType="h" fact="0.044"/>
          <dgm:constr type="l" for="ch" forName="imageaccent2" refType="w" fact="0.4914"/>
          <dgm:constr type="t" for="ch" forName="imageaccent2" refType="h" fact="0.7907"/>
          <dgm:constr type="w" for="ch" forName="imageaccent2" refType="w" fact="0.022"/>
          <dgm:constr type="h" for="ch" forName="imageaccent2" refType="h" fact="0.044"/>
          <dgm:constr type="l" for="ch" forName="textaccent3" refType="w" fact="0.2915"/>
          <dgm:constr type="t" for="ch" forName="textaccent3" refType="h" fact="0.216"/>
          <dgm:constr type="w" for="ch" forName="textaccent3" refType="w" fact="0.022"/>
          <dgm:constr type="h" for="ch" forName="textaccent3" refType="h" fact="0.044"/>
          <dgm:constr type="l" for="ch" forName="imageaccent3" refType="w" fact="0.3299"/>
          <dgm:constr type="t" for="ch" forName="imageaccent3" refType="h" fact="0.1665"/>
          <dgm:constr type="w" for="ch" forName="imageaccent3" refType="w" fact="0.022"/>
          <dgm:constr type="h" for="ch" forName="imageaccent3" refType="h" fact="0.044"/>
          <dgm:constr type="l" for="ch" forName="textaccent4" refType="w" fact="0.65"/>
          <dgm:constr type="t" for="ch" forName="textaccent4" refType="h" fact="0.3746"/>
          <dgm:constr type="w" for="ch" forName="textaccent4" refType="w" fact="0.022"/>
          <dgm:constr type="h" for="ch" forName="textaccent4" refType="h" fact="0.044"/>
          <dgm:constr type="l" for="ch" forName="imageaccent4" refType="w" fact="0.6859"/>
          <dgm:constr type="t" for="ch" forName="imageaccent4" refType="h" fact="0.4261"/>
          <dgm:constr type="w" for="ch" forName="imageaccent4" refType="w" fact="0.022"/>
          <dgm:constr type="h" for="ch" forName="imageaccent4" refType="h" fact="0.044"/>
          <dgm:constr type="l" for="ch" forName="textaccent5" refType="w" fact="0.8123"/>
          <dgm:constr type="t" for="ch" forName="textaccent5" refType="h" fact="0.1724"/>
          <dgm:constr type="w" for="ch" forName="textaccent5" refType="w" fact="0.022"/>
          <dgm:constr type="h" for="ch" forName="textaccent5" refType="h" fact="0.044"/>
          <dgm:constr type="l" for="ch" forName="imageaccent5" refType="w" fact="0.849"/>
          <dgm:constr type="t" for="ch" forName="imageaccent5" refType="h" fact="0.222"/>
          <dgm:constr type="w" for="ch" forName="imageaccent5" refType="w" fact="0.022"/>
          <dgm:constr type="h" for="ch" forName="imageaccent5" refType="h" fact="0.044"/>
        </dgm:constrLst>
      </dgm:if>
      <dgm:if name="Name7" axis="ch" ptType="node" func="cnt" op="equ" val="6">
        <dgm:alg type="composite">
          <dgm:param type="ar" val="1.9179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3466"/>
          <dgm:constr type="w" for="ch" forName="image4" refType="w" fact="0.1886"/>
          <dgm:constr type="h" for="ch" forName="image4" refType="h" fact="0.3106"/>
          <dgm:constr type="l" for="ch" forName="text5" refType="w" fact="0.6491"/>
          <dgm:constr type="t" for="ch" forName="text5" refType="h" fact="0.0033"/>
          <dgm:constr type="w" for="ch" forName="text5" refType="w" fact="0.1886"/>
          <dgm:constr type="h" for="ch" forName="text5" refType="h" fact="0.3106"/>
          <dgm:constr type="l" for="ch" forName="image5" refType="w" fact="0.8114"/>
          <dgm:constr type="t" for="ch" forName="image5" refType="h" fact="0.1766"/>
          <dgm:constr type="w" for="ch" forName="image5" refType="w" fact="0.1886"/>
          <dgm:constr type="h" for="ch" forName="image5" refType="h" fact="0.3106"/>
          <dgm:constr type="l" for="ch" forName="image2" refType="w" fact="0.4868"/>
          <dgm:constr type="t" for="ch" forName="image2" refType="h" fact="0.5154"/>
          <dgm:constr type="w" for="ch" forName="image2" refType="w" fact="0.1886"/>
          <dgm:constr type="h" for="ch" forName="image2" refType="h" fact="0.3106"/>
          <dgm:constr type="l" for="ch" forName="text4" refType="w" fact="0.4868"/>
          <dgm:constr type="t" for="ch" forName="text4" refType="h" fact="0.172"/>
          <dgm:constr type="w" for="ch" forName="text4" refType="w" fact="0.1886"/>
          <dgm:constr type="h" for="ch" forName="text4" refType="h" fact="0.3106"/>
          <dgm:constr type="l" for="ch" forName="text2" refType="w" fact="0.3246"/>
          <dgm:constr type="t" for="ch" forName="text2" refType="h" fact="0.3434"/>
          <dgm:constr type="w" for="ch" forName="text2" refType="w" fact="0.1886"/>
          <dgm:constr type="h" for="ch" forName="text2" refType="h" fact="0.3106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106"/>
          <dgm:constr type="l" for="ch" forName="text1" refType="w" fact="0.1623"/>
          <dgm:constr type="t" for="ch" forName="text1" refType="h" fact="0.516"/>
          <dgm:constr type="w" for="ch" forName="text1" refType="w" fact="0.1886"/>
          <dgm:constr type="h" for="ch" forName="text1" refType="h" fact="0.3106"/>
          <dgm:constr type="l" for="ch" forName="text3" refType="w" fact="0.1623"/>
          <dgm:constr type="t" for="ch" forName="text3" refType="h" fact="0.1727"/>
          <dgm:constr type="w" for="ch" forName="text3" refType="w" fact="0.1886"/>
          <dgm:constr type="h" for="ch" forName="text3" refType="h" fact="0.3106"/>
          <dgm:constr type="l" for="ch" forName="textaccent1" refType="w" fact="0.1668"/>
          <dgm:constr type="t" for="ch" forName="textaccent1" refType="h" fact="0.6549"/>
          <dgm:constr type="w" for="ch" forName="textaccent1" refType="w" fact="0.022"/>
          <dgm:constr type="h" for="ch" forName="textaccent1" refType="h" fact="0.0364"/>
          <dgm:constr type="l" for="ch" forName="image1" refType="w" fact="0"/>
          <dgm:constr type="t" for="ch" forName="image1" refType="h" fact="0.3443"/>
          <dgm:constr type="w" for="ch" forName="image1" refType="w" fact="0.1886"/>
          <dgm:constr type="h" for="ch" forName="image1" refType="h" fact="0.3106"/>
          <dgm:constr type="l" for="ch" forName="imageaccent1" refType="w" fact="0.1292"/>
          <dgm:constr type="t" for="ch" forName="imageaccent1" refType="h" fact="0.6137"/>
          <dgm:constr type="w" for="ch" forName="imageaccent1" refType="w" fact="0.022"/>
          <dgm:constr type="h" for="ch" forName="imageaccent1" refType="h" fact="0.0364"/>
          <dgm:constr type="l" for="ch" forName="textaccent2" refType="w" fact="0.4544"/>
          <dgm:constr type="t" for="ch" forName="textaccent2" refType="h" fact="0.612"/>
          <dgm:constr type="w" for="ch" forName="textaccent2" refType="w" fact="0.022"/>
          <dgm:constr type="h" for="ch" forName="textaccent2" refType="h" fact="0.0364"/>
          <dgm:constr type="l" for="ch" forName="imageaccent2" refType="w" fact="0.4914"/>
          <dgm:constr type="t" for="ch" forName="imageaccent2" refType="h" fact="0.6536"/>
          <dgm:constr type="w" for="ch" forName="imageaccent2" refType="w" fact="0.022"/>
          <dgm:constr type="h" for="ch" forName="imageaccent2" refType="h" fact="0.0364"/>
          <dgm:constr type="l" for="ch" forName="textaccent3" refType="w" fact="0.2915"/>
          <dgm:constr type="t" for="ch" forName="textaccent3" refType="h" fact="0.1786"/>
          <dgm:constr type="w" for="ch" forName="textaccent3" refType="w" fact="0.022"/>
          <dgm:constr type="h" for="ch" forName="textaccent3" refType="h" fact="0.0364"/>
          <dgm:constr type="l" for="ch" forName="imageaccent3" refType="w" fact="0.3299"/>
          <dgm:constr type="t" for="ch" forName="imageaccent3" refType="h" fact="0.1376"/>
          <dgm:constr type="w" for="ch" forName="imageaccent3" refType="w" fact="0.022"/>
          <dgm:constr type="h" for="ch" forName="imageaccent3" refType="h" fact="0.0364"/>
          <dgm:constr type="l" for="ch" forName="textaccent4" refType="w" fact="0.65"/>
          <dgm:constr type="t" for="ch" forName="textaccent4" refType="h" fact="0.3096"/>
          <dgm:constr type="w" for="ch" forName="textaccent4" refType="w" fact="0.022"/>
          <dgm:constr type="h" for="ch" forName="textaccent4" refType="h" fact="0.0364"/>
          <dgm:constr type="l" for="ch" forName="imageaccent4" refType="w" fact="0.6859"/>
          <dgm:constr type="t" for="ch" forName="imageaccent4" refType="h" fact="0.3522"/>
          <dgm:constr type="w" for="ch" forName="imageaccent4" refType="w" fact="0.022"/>
          <dgm:constr type="h" for="ch" forName="imageaccent4" refType="h" fact="0.0364"/>
          <dgm:constr type="l" for="ch" forName="textaccent5" refType="w" fact="0.8123"/>
          <dgm:constr type="t" for="ch" forName="textaccent5" refType="h" fact="0.1425"/>
          <dgm:constr type="w" for="ch" forName="textaccent5" refType="w" fact="0.022"/>
          <dgm:constr type="h" for="ch" forName="textaccent5" refType="h" fact="0.0364"/>
          <dgm:constr type="l" for="ch" forName="imageaccent5" refType="w" fact="0.849"/>
          <dgm:constr type="t" for="ch" forName="imageaccent5" refType="h" fact="0.1835"/>
          <dgm:constr type="w" for="ch" forName="imageaccent5" refType="w" fact="0.022"/>
          <dgm:constr type="h" for="ch" forName="imageaccent5" refType="h" fact="0.0364"/>
          <dgm:constr type="l" for="ch" forName="image6" refType="w" fact="0.6491"/>
          <dgm:constr type="t" for="ch" forName="image6" refType="h" fact="0.6894"/>
          <dgm:constr type="w" for="ch" forName="image6" refType="w" fact="0.1886"/>
          <dgm:constr type="h" for="ch" forName="image6" refType="h" fact="0.3106"/>
          <dgm:constr type="l" for="ch" forName="text6" refType="w" fact="0.8114"/>
          <dgm:constr type="t" for="ch" forName="text6" refType="h" fact="0.5194"/>
          <dgm:constr type="w" for="ch" forName="text6" refType="w" fact="0.1886"/>
          <dgm:constr type="h" for="ch" forName="text6" refType="h" fact="0.3106"/>
          <dgm:constr type="l" for="ch" forName="imageaccent6" refType="w" fact="0.8138"/>
          <dgm:constr type="t" for="ch" forName="imageaccent6" refType="h" fact="0.8257"/>
          <dgm:constr type="w" for="ch" forName="imageaccent6" refType="w" fact="0.022"/>
          <dgm:constr type="h" for="ch" forName="imageaccent6" refType="h" fact="0.0364"/>
          <dgm:constr type="l" for="ch" forName="textaccent6" refType="w" fact="0.8488"/>
          <dgm:constr type="t" for="ch" forName="textaccent6" refType="h" fact="0.7914"/>
          <dgm:constr type="w" for="ch" forName="textaccent6" refType="w" fact="0.022"/>
          <dgm:constr type="h" for="ch" forName="textaccent6" refType="h" fact="0.0364"/>
        </dgm:constrLst>
      </dgm:if>
      <dgm:if name="Name8" axis="ch" ptType="node" func="cnt" op="equ" val="7">
        <dgm:alg type="composite">
          <dgm:param type="ar" val="1.6382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2961"/>
          <dgm:constr type="w" for="ch" forName="image4" refType="w" fact="0.1886"/>
          <dgm:constr type="h" for="ch" forName="image4" refType="h" fact="0.2653"/>
          <dgm:constr type="l" for="ch" forName="text5" refType="w" fact="0.6491"/>
          <dgm:constr type="t" for="ch" forName="text5" refType="h" fact="0.0028"/>
          <dgm:constr type="w" for="ch" forName="text5" refType="w" fact="0.1886"/>
          <dgm:constr type="h" for="ch" forName="text5" refType="h" fact="0.2653"/>
          <dgm:constr type="l" for="ch" forName="image5" refType="w" fact="0.8114"/>
          <dgm:constr type="t" for="ch" forName="image5" refType="h" fact="0.1508"/>
          <dgm:constr type="w" for="ch" forName="image5" refType="w" fact="0.1886"/>
          <dgm:constr type="h" for="ch" forName="image5" refType="h" fact="0.2653"/>
          <dgm:constr type="l" for="ch" forName="image2" refType="w" fact="0.4868"/>
          <dgm:constr type="t" for="ch" forName="image2" refType="h" fact="0.4402"/>
          <dgm:constr type="w" for="ch" forName="image2" refType="w" fact="0.1886"/>
          <dgm:constr type="h" for="ch" forName="image2" refType="h" fact="0.2653"/>
          <dgm:constr type="l" for="ch" forName="text4" refType="w" fact="0.4868"/>
          <dgm:constr type="t" for="ch" forName="text4" refType="h" fact="0.1469"/>
          <dgm:constr type="w" for="ch" forName="text4" refType="w" fact="0.1886"/>
          <dgm:constr type="h" for="ch" forName="text4" refType="h" fact="0.2653"/>
          <dgm:constr type="l" for="ch" forName="text2" refType="w" fact="0.3246"/>
          <dgm:constr type="t" for="ch" forName="text2" refType="h" fact="0.2933"/>
          <dgm:constr type="w" for="ch" forName="text2" refType="w" fact="0.1886"/>
          <dgm:constr type="h" for="ch" forName="text2" refType="h" fact="0.2653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2653"/>
          <dgm:constr type="l" for="ch" forName="text1" refType="w" fact="0.1623"/>
          <dgm:constr type="t" for="ch" forName="text1" refType="h" fact="0.4408"/>
          <dgm:constr type="w" for="ch" forName="text1" refType="w" fact="0.1886"/>
          <dgm:constr type="h" for="ch" forName="text1" refType="h" fact="0.2653"/>
          <dgm:constr type="l" for="ch" forName="text3" refType="w" fact="0.1623"/>
          <dgm:constr type="t" for="ch" forName="text3" refType="h" fact="0.1475"/>
          <dgm:constr type="w" for="ch" forName="text3" refType="w" fact="0.1886"/>
          <dgm:constr type="h" for="ch" forName="text3" refType="h" fact="0.2653"/>
          <dgm:constr type="l" for="ch" forName="textaccent1" refType="w" fact="0.1668"/>
          <dgm:constr type="t" for="ch" forName="textaccent1" refType="h" fact="0.5594"/>
          <dgm:constr type="w" for="ch" forName="textaccent1" refType="w" fact="0.022"/>
          <dgm:constr type="h" for="ch" forName="textaccent1" refType="h" fact="0.0311"/>
          <dgm:constr type="l" for="ch" forName="image1" refType="w" fact="0"/>
          <dgm:constr type="t" for="ch" forName="image1" refType="h" fact="0.2941"/>
          <dgm:constr type="w" for="ch" forName="image1" refType="w" fact="0.1886"/>
          <dgm:constr type="h" for="ch" forName="image1" refType="h" fact="0.2653"/>
          <dgm:constr type="l" for="ch" forName="imageaccent1" refType="w" fact="0.1292"/>
          <dgm:constr type="t" for="ch" forName="imageaccent1" refType="h" fact="0.5242"/>
          <dgm:constr type="w" for="ch" forName="imageaccent1" refType="w" fact="0.022"/>
          <dgm:constr type="h" for="ch" forName="imageaccent1" refType="h" fact="0.0311"/>
          <dgm:constr type="l" for="ch" forName="textaccent2" refType="w" fact="0.4544"/>
          <dgm:constr type="t" for="ch" forName="textaccent2" refType="h" fact="0.5228"/>
          <dgm:constr type="w" for="ch" forName="textaccent2" refType="w" fact="0.022"/>
          <dgm:constr type="h" for="ch" forName="textaccent2" refType="h" fact="0.0311"/>
          <dgm:constr type="l" for="ch" forName="imageaccent2" refType="w" fact="0.4914"/>
          <dgm:constr type="t" for="ch" forName="imageaccent2" refType="h" fact="0.5583"/>
          <dgm:constr type="w" for="ch" forName="imageaccent2" refType="w" fact="0.022"/>
          <dgm:constr type="h" for="ch" forName="imageaccent2" refType="h" fact="0.0311"/>
          <dgm:constr type="l" for="ch" forName="textaccent3" refType="w" fact="0.2907"/>
          <dgm:constr type="t" for="ch" forName="textaccent3" refType="h" fact="0.1511"/>
          <dgm:constr type="w" for="ch" forName="textaccent3" refType="w" fact="0.022"/>
          <dgm:constr type="h" for="ch" forName="textaccent3" refType="h" fact="0.0311"/>
          <dgm:constr type="l" for="ch" forName="imageaccent3" refType="w" fact="0.3299"/>
          <dgm:constr type="t" for="ch" forName="imageaccent3" refType="h" fact="0.1175"/>
          <dgm:constr type="w" for="ch" forName="imageaccent3" refType="w" fact="0.022"/>
          <dgm:constr type="h" for="ch" forName="imageaccent3" refType="h" fact="0.0311"/>
          <dgm:constr type="l" for="ch" forName="textaccent4" refType="w" fact="0.65"/>
          <dgm:constr type="t" for="ch" forName="textaccent4" refType="h" fact="0.2645"/>
          <dgm:constr type="w" for="ch" forName="textaccent4" refType="w" fact="0.022"/>
          <dgm:constr type="h" for="ch" forName="textaccent4" refType="h" fact="0.0311"/>
          <dgm:constr type="l" for="ch" forName="imageaccent4" refType="w" fact="0.6859"/>
          <dgm:constr type="t" for="ch" forName="imageaccent4" refType="h" fact="0.3008"/>
          <dgm:constr type="w" for="ch" forName="imageaccent4" refType="w" fact="0.022"/>
          <dgm:constr type="h" for="ch" forName="imageaccent4" refType="h" fact="0.0311"/>
          <dgm:constr type="l" for="ch" forName="textaccent5" refType="w" fact="0.8123"/>
          <dgm:constr type="t" for="ch" forName="textaccent5" refType="h" fact="0.1217"/>
          <dgm:constr type="w" for="ch" forName="textaccent5" refType="w" fact="0.022"/>
          <dgm:constr type="h" for="ch" forName="textaccent5" refType="h" fact="0.0311"/>
          <dgm:constr type="l" for="ch" forName="imageaccent5" refType="w" fact="0.849"/>
          <dgm:constr type="t" for="ch" forName="imageaccent5" refType="h" fact="0.1567"/>
          <dgm:constr type="w" for="ch" forName="imageaccent5" refType="w" fact="0.022"/>
          <dgm:constr type="h" for="ch" forName="imageaccent5" refType="h" fact="0.0311"/>
          <dgm:constr type="l" for="ch" forName="image6" refType="w" fact="0.6491"/>
          <dgm:constr type="t" for="ch" forName="image6" refType="h" fact="0.5889"/>
          <dgm:constr type="w" for="ch" forName="image6" refType="w" fact="0.1886"/>
          <dgm:constr type="h" for="ch" forName="image6" refType="h" fact="0.2653"/>
          <dgm:constr type="l" for="ch" forName="text6" refType="w" fact="0.8114"/>
          <dgm:constr type="t" for="ch" forName="text6" refType="h" fact="0.4436"/>
          <dgm:constr type="w" for="ch" forName="text6" refType="w" fact="0.1886"/>
          <dgm:constr type="h" for="ch" forName="text6" refType="h" fact="0.2653"/>
          <dgm:constr type="l" for="ch" forName="imageaccent6" refType="w" fact="0.8138"/>
          <dgm:constr type="t" for="ch" forName="imageaccent6" refType="h" fact="0.7053"/>
          <dgm:constr type="w" for="ch" forName="imageaccent6" refType="w" fact="0.022"/>
          <dgm:constr type="h" for="ch" forName="imageaccent6" refType="h" fact="0.0311"/>
          <dgm:constr type="l" for="ch" forName="textaccent6" refType="w" fact="0.8488"/>
          <dgm:constr type="t" for="ch" forName="textaccent6" refType="h" fact="0.676"/>
          <dgm:constr type="w" for="ch" forName="textaccent6" refType="w" fact="0.022"/>
          <dgm:constr type="h" for="ch" forName="textaccent6" refType="h" fact="0.0311"/>
          <dgm:constr type="l" for="ch" forName="text7" refType="w" fact="0.3244"/>
          <dgm:constr type="t" for="ch" forName="text7" refType="h" fact="0.5872"/>
          <dgm:constr type="w" for="ch" forName="text7" refType="w" fact="0.1886"/>
          <dgm:constr type="h" for="ch" forName="text7" refType="h" fact="0.2653"/>
          <dgm:constr type="l" for="ch" forName="image7" refType="w" fact="0.1622"/>
          <dgm:constr type="t" for="ch" forName="image7" refType="h" fact="0.7347"/>
          <dgm:constr type="w" for="ch" forName="image7" refType="w" fact="0.1886"/>
          <dgm:constr type="h" for="ch" forName="image7" refType="h" fact="0.2653"/>
          <dgm:constr type="l" for="ch" forName="imageaccent7" refType="w" fact="0.2905"/>
          <dgm:constr type="t" for="ch" forName="imageaccent7" refType="h" fact="0.7384"/>
          <dgm:constr type="w" for="ch" forName="imageaccent7" refType="w" fact="0.022"/>
          <dgm:constr type="h" for="ch" forName="imageaccent7" refType="h" fact="0.0311"/>
          <dgm:constr type="l" for="ch" forName="textaccent7" refType="w" fact="0.3298"/>
          <dgm:constr type="t" for="ch" forName="textaccent7" refType="h" fact="0.7048"/>
          <dgm:constr type="w" for="ch" forName="textaccent7" refType="w" fact="0.022"/>
          <dgm:constr type="h" for="ch" forName="textaccent7" refType="h" fact="0.0311"/>
        </dgm:constrLst>
      </dgm:if>
      <dgm:if name="Name9" axis="ch" ptType="node" func="cnt" op="equ" val="8">
        <dgm:alg type="composite">
          <dgm:param type="ar" val="1.8974"/>
        </dgm:alg>
        <dgm:constrLst>
          <dgm:constr type="primFontSz" for="des" ptType="node" op="equ" val="65"/>
          <dgm:constr type="l" for="ch" forName="image4" refType="w" fact="0.5589"/>
          <dgm:constr type="t" for="ch" forName="image4" refType="h" fact="0.2952"/>
          <dgm:constr type="w" for="ch" forName="image4" refType="w" fact="0.1624"/>
          <dgm:constr type="h" for="ch" forName="image4" refType="h" fact="0.2645"/>
          <dgm:constr type="l" for="ch" forName="text5" refType="w" fact="0.5589"/>
          <dgm:constr type="t" for="ch" forName="text5" refType="h" fact="0.0028"/>
          <dgm:constr type="w" for="ch" forName="text5" refType="w" fact="0.1624"/>
          <dgm:constr type="h" for="ch" forName="text5" refType="h" fact="0.2645"/>
          <dgm:constr type="l" for="ch" forName="image5" refType="w" fact="0.6986"/>
          <dgm:constr type="t" for="ch" forName="image5" refType="h" fact="0.1504"/>
          <dgm:constr type="w" for="ch" forName="image5" refType="w" fact="0.1624"/>
          <dgm:constr type="h" for="ch" forName="image5" refType="h" fact="0.2645"/>
          <dgm:constr type="l" for="ch" forName="image2" refType="w" fact="0.4192"/>
          <dgm:constr type="t" for="ch" forName="image2" refType="h" fact="0.439"/>
          <dgm:constr type="w" for="ch" forName="image2" refType="w" fact="0.1624"/>
          <dgm:constr type="h" for="ch" forName="image2" refType="h" fact="0.2645"/>
          <dgm:constr type="l" for="ch" forName="text4" refType="w" fact="0.4192"/>
          <dgm:constr type="t" for="ch" forName="text4" refType="h" fact="0.1465"/>
          <dgm:constr type="w" for="ch" forName="text4" refType="w" fact="0.1624"/>
          <dgm:constr type="h" for="ch" forName="text4" refType="h" fact="0.2645"/>
          <dgm:constr type="l" for="ch" forName="text2" refType="w" fact="0.2794"/>
          <dgm:constr type="t" for="ch" forName="text2" refType="h" fact="0.2925"/>
          <dgm:constr type="w" for="ch" forName="text2" refType="w" fact="0.1624"/>
          <dgm:constr type="h" for="ch" forName="text2" refType="h" fact="0.2645"/>
          <dgm:constr type="l" for="ch" forName="image3" refType="w" fact="0.2794"/>
          <dgm:constr type="t" for="ch" forName="image3" refType="h" fact="0"/>
          <dgm:constr type="w" for="ch" forName="image3" refType="w" fact="0.1624"/>
          <dgm:constr type="h" for="ch" forName="image3" refType="h" fact="0.2645"/>
          <dgm:constr type="l" for="ch" forName="text1" refType="w" fact="0.1397"/>
          <dgm:constr type="t" for="ch" forName="text1" refType="h" fact="0.4395"/>
          <dgm:constr type="w" for="ch" forName="text1" refType="w" fact="0.1624"/>
          <dgm:constr type="h" for="ch" forName="text1" refType="h" fact="0.2645"/>
          <dgm:constr type="l" for="ch" forName="text3" refType="w" fact="0.1397"/>
          <dgm:constr type="t" for="ch" forName="text3" refType="h" fact="0.1471"/>
          <dgm:constr type="w" for="ch" forName="text3" refType="w" fact="0.1624"/>
          <dgm:constr type="h" for="ch" forName="text3" refType="h" fact="0.2645"/>
          <dgm:constr type="l" for="ch" forName="textaccent1" refType="w" fact="0.1436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4"/>
          <dgm:constr type="h" for="ch" forName="image1" refType="h" fact="0.2645"/>
          <dgm:constr type="l" for="ch" forName="imageaccent1" refType="w" fact="0.1112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2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31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2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41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6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5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93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1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9"/>
          <dgm:constr type="t" for="ch" forName="image6" refType="h" fact="0.5872"/>
          <dgm:constr type="w" for="ch" forName="image6" refType="w" fact="0.1624"/>
          <dgm:constr type="h" for="ch" forName="image6" refType="h" fact="0.2645"/>
          <dgm:constr type="l" for="ch" forName="text6" refType="w" fact="0.6986"/>
          <dgm:constr type="t" for="ch" forName="text6" refType="h" fact="0.4424"/>
          <dgm:constr type="w" for="ch" forName="text6" refType="w" fact="0.1624"/>
          <dgm:constr type="h" for="ch" forName="text6" refType="h" fact="0.2645"/>
          <dgm:constr type="l" for="ch" forName="imageaccent6" refType="w" fact="0.7007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8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3"/>
          <dgm:constr type="t" for="ch" forName="text7" refType="h" fact="0.5856"/>
          <dgm:constr type="w" for="ch" forName="text7" refType="w" fact="0.1624"/>
          <dgm:constr type="h" for="ch" forName="text7" refType="h" fact="0.2645"/>
          <dgm:constr type="l" for="ch" forName="image7" refType="w" fact="0.1396"/>
          <dgm:constr type="t" for="ch" forName="image7" refType="h" fact="0.7326"/>
          <dgm:constr type="w" for="ch" forName="image7" refType="w" fact="0.1624"/>
          <dgm:constr type="h" for="ch" forName="image7" refType="h" fact="0.2645"/>
          <dgm:constr type="l" for="ch" forName="imageaccent7" refType="w" fact="0.2501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4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9"/>
          <dgm:constr type="t" for="ch" forName="image8" refType="h" fact="0.7355"/>
          <dgm:constr type="w" for="ch" forName="image8" refType="w" fact="0.1624"/>
          <dgm:constr type="h" for="ch" forName="image8" refType="h" fact="0.2645"/>
          <dgm:constr type="l" for="ch" forName="text8" refType="w" fact="0.8376"/>
          <dgm:constr type="t" for="ch" forName="text8" refType="h" fact="0.5906"/>
          <dgm:constr type="w" for="ch" forName="text8" refType="w" fact="0.1624"/>
          <dgm:constr type="h" for="ch" forName="text8" refType="h" fact="0.2645"/>
          <dgm:constr type="l" for="ch" forName="imageaccent8" refType="w" fact="0.8397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8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</dgm:constrLst>
      </dgm:if>
      <dgm:if name="Name10" axis="ch" ptType="node" func="cnt" op="equ" val="9">
        <dgm:alg type="composite">
          <dgm:param type="ar" val="1.8986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952"/>
          <dgm:constr type="w" for="ch" forName="image4" refType="w" fact="0.1623"/>
          <dgm:constr type="h" for="ch" forName="image4" refType="h" fact="0.2645"/>
          <dgm:constr type="l" for="ch" forName="text5" refType="w" fact="0.5585"/>
          <dgm:constr type="t" for="ch" forName="text5" refType="h" fact="0.0028"/>
          <dgm:constr type="w" for="ch" forName="text5" refType="w" fact="0.1623"/>
          <dgm:constr type="h" for="ch" forName="text5" refType="h" fact="0.2645"/>
          <dgm:constr type="l" for="ch" forName="image5" refType="w" fact="0.6982"/>
          <dgm:constr type="t" for="ch" forName="image5" refType="h" fact="0.1504"/>
          <dgm:constr type="w" for="ch" forName="image5" refType="w" fact="0.1623"/>
          <dgm:constr type="h" for="ch" forName="image5" refType="h" fact="0.2645"/>
          <dgm:constr type="l" for="ch" forName="image2" refType="w" fact="0.4189"/>
          <dgm:constr type="t" for="ch" forName="image2" refType="h" fact="0.439"/>
          <dgm:constr type="w" for="ch" forName="image2" refType="w" fact="0.1623"/>
          <dgm:constr type="h" for="ch" forName="image2" refType="h" fact="0.2645"/>
          <dgm:constr type="l" for="ch" forName="text4" refType="w" fact="0.4189"/>
          <dgm:constr type="t" for="ch" forName="text4" refType="h" fact="0.1465"/>
          <dgm:constr type="w" for="ch" forName="text4" refType="w" fact="0.1623"/>
          <dgm:constr type="h" for="ch" forName="text4" refType="h" fact="0.2645"/>
          <dgm:constr type="l" for="ch" forName="text2" refType="w" fact="0.2793"/>
          <dgm:constr type="t" for="ch" forName="text2" refType="h" fact="0.2925"/>
          <dgm:constr type="w" for="ch" forName="text2" refType="w" fact="0.1623"/>
          <dgm:constr type="h" for="ch" forName="text2" refType="h" fact="0.2645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645"/>
          <dgm:constr type="l" for="ch" forName="text1" refType="w" fact="0.1396"/>
          <dgm:constr type="t" for="ch" forName="text1" refType="h" fact="0.4395"/>
          <dgm:constr type="w" for="ch" forName="text1" refType="w" fact="0.1623"/>
          <dgm:constr type="h" for="ch" forName="text1" refType="h" fact="0.2645"/>
          <dgm:constr type="l" for="ch" forName="text3" refType="w" fact="0.1396"/>
          <dgm:constr type="t" for="ch" forName="text3" refType="h" fact="0.1471"/>
          <dgm:constr type="w" for="ch" forName="text3" refType="w" fact="0.1623"/>
          <dgm:constr type="h" for="ch" forName="text3" refType="h" fact="0.2645"/>
          <dgm:constr type="l" for="ch" forName="textaccent1" refType="w" fact="0.1435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3"/>
          <dgm:constr type="h" for="ch" forName="image1" refType="h" fact="0.2645"/>
          <dgm:constr type="l" for="ch" forName="imageaccent1" refType="w" fact="0.1111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28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1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39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3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1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89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05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5"/>
          <dgm:constr type="t" for="ch" forName="image6" refType="h" fact="0.5872"/>
          <dgm:constr type="w" for="ch" forName="image6" refType="w" fact="0.1623"/>
          <dgm:constr type="h" for="ch" forName="image6" refType="h" fact="0.2645"/>
          <dgm:constr type="l" for="ch" forName="text6" refType="w" fact="0.6982"/>
          <dgm:constr type="t" for="ch" forName="text6" refType="h" fact="0.4424"/>
          <dgm:constr type="w" for="ch" forName="text6" refType="w" fact="0.1623"/>
          <dgm:constr type="h" for="ch" forName="text6" refType="h" fact="0.2645"/>
          <dgm:constr type="l" for="ch" forName="imageaccent6" refType="w" fact="0.7002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3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2"/>
          <dgm:constr type="t" for="ch" forName="text7" refType="h" fact="0.5856"/>
          <dgm:constr type="w" for="ch" forName="text7" refType="w" fact="0.1623"/>
          <dgm:constr type="h" for="ch" forName="text7" refType="h" fact="0.2645"/>
          <dgm:constr type="l" for="ch" forName="image7" refType="w" fact="0.1395"/>
          <dgm:constr type="t" for="ch" forName="image7" refType="h" fact="0.7326"/>
          <dgm:constr type="w" for="ch" forName="image7" refType="w" fact="0.1623"/>
          <dgm:constr type="h" for="ch" forName="image7" refType="h" fact="0.2645"/>
          <dgm:constr type="l" for="ch" forName="imageaccent7" refType="w" fact="0.25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38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5"/>
          <dgm:constr type="t" for="ch" forName="image8" refType="h" fact="0.7355"/>
          <dgm:constr type="w" for="ch" forName="image8" refType="w" fact="0.1623"/>
          <dgm:constr type="h" for="ch" forName="image8" refType="h" fact="0.2645"/>
          <dgm:constr type="l" for="ch" forName="text8" refType="w" fact="0.8371"/>
          <dgm:constr type="t" for="ch" forName="text8" refType="h" fact="0.5906"/>
          <dgm:constr type="w" for="ch" forName="text8" refType="w" fact="0.1623"/>
          <dgm:constr type="h" for="ch" forName="text8" refType="h" fact="0.2645"/>
          <dgm:constr type="l" for="ch" forName="imageaccent8" refType="w" fact="0.8392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3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  <dgm:constr type="l" for="ch" forName="text9" refType="w" fact="0.8377"/>
          <dgm:constr type="t" for="ch" forName="text9" refType="h" fact="0.0057"/>
          <dgm:constr type="w" for="ch" forName="text9" refType="w" fact="0.1623"/>
          <dgm:constr type="h" for="ch" forName="text9" refType="h" fact="0.2645"/>
          <dgm:constr type="l" for="ch" forName="textaccent9" refType="w" fact="0.95"/>
          <dgm:constr type="t" for="ch" forName="textaccent9" refType="h" fact="0.2383"/>
          <dgm:constr type="w" for="ch" forName="textaccent9" refType="w" fact="0.0189"/>
          <dgm:constr type="h" for="ch" forName="textaccent9" refType="h" fact="0.031"/>
          <dgm:constr type="l" for="ch" forName="image9" refType="w" fact="0.8377"/>
          <dgm:constr type="t" for="ch" forName="image9" refType="h" fact="0.2977"/>
          <dgm:constr type="w" for="ch" forName="image9" refType="w" fact="0.1623"/>
          <dgm:constr type="h" for="ch" forName="image9" refType="h" fact="0.2645"/>
          <dgm:constr type="l" for="ch" forName="imageaccent9" refType="w" fact="0.95"/>
          <dgm:constr type="t" for="ch" forName="imageaccent9" refType="h" fact="0.2993"/>
          <dgm:constr type="w" for="ch" forName="imageaccent9" refType="w" fact="0.0189"/>
          <dgm:constr type="h" for="ch" forName="imageaccent9" refType="h" fact="0.031"/>
        </dgm:constrLst>
      </dgm:if>
      <dgm:if name="Name11" axis="ch" ptType="node" func="cnt" op="equ" val="10">
        <dgm:alg type="composite">
          <dgm:param type="ar" val="1.6608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583"/>
          <dgm:constr type="w" for="ch" forName="image4" refType="w" fact="0.1623"/>
          <dgm:constr type="h" for="ch" forName="image4" refType="h" fact="0.2314"/>
          <dgm:constr type="l" for="ch" forName="text5" refType="w" fact="0.5585"/>
          <dgm:constr type="t" for="ch" forName="text5" refType="h" fact="0.0024"/>
          <dgm:constr type="w" for="ch" forName="text5" refType="w" fact="0.1623"/>
          <dgm:constr type="h" for="ch" forName="text5" refType="h" fact="0.2314"/>
          <dgm:constr type="l" for="ch" forName="image5" refType="w" fact="0.6982"/>
          <dgm:constr type="t" for="ch" forName="image5" refType="h" fact="0.1316"/>
          <dgm:constr type="w" for="ch" forName="image5" refType="w" fact="0.1623"/>
          <dgm:constr type="h" for="ch" forName="image5" refType="h" fact="0.2314"/>
          <dgm:constr type="l" for="ch" forName="image2" refType="w" fact="0.4189"/>
          <dgm:constr type="t" for="ch" forName="image2" refType="h" fact="0.384"/>
          <dgm:constr type="w" for="ch" forName="image2" refType="w" fact="0.1623"/>
          <dgm:constr type="h" for="ch" forName="image2" refType="h" fact="0.2314"/>
          <dgm:constr type="l" for="ch" forName="text4" refType="w" fact="0.4189"/>
          <dgm:constr type="t" for="ch" forName="text4" refType="h" fact="0.1282"/>
          <dgm:constr type="w" for="ch" forName="text4" refType="w" fact="0.1623"/>
          <dgm:constr type="h" for="ch" forName="text4" refType="h" fact="0.2314"/>
          <dgm:constr type="l" for="ch" forName="text2" refType="w" fact="0.2793"/>
          <dgm:constr type="t" for="ch" forName="text2" refType="h" fact="0.2558"/>
          <dgm:constr type="w" for="ch" forName="text2" refType="w" fact="0.1623"/>
          <dgm:constr type="h" for="ch" forName="text2" refType="h" fact="0.2314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314"/>
          <dgm:constr type="l" for="ch" forName="text1" refType="w" fact="0.1396"/>
          <dgm:constr type="t" for="ch" forName="text1" refType="h" fact="0.3845"/>
          <dgm:constr type="w" for="ch" forName="text1" refType="w" fact="0.1623"/>
          <dgm:constr type="h" for="ch" forName="text1" refType="h" fact="0.2314"/>
          <dgm:constr type="l" for="ch" forName="text3" refType="w" fact="0.1396"/>
          <dgm:constr type="t" for="ch" forName="text3" refType="h" fact="0.1286"/>
          <dgm:constr type="w" for="ch" forName="text3" refType="w" fact="0.1623"/>
          <dgm:constr type="h" for="ch" forName="text3" refType="h" fact="0.2314"/>
          <dgm:constr type="l" for="ch" forName="textaccent1" refType="w" fact="0.1435"/>
          <dgm:constr type="t" for="ch" forName="textaccent1" refType="h" fact="0.488"/>
          <dgm:constr type="w" for="ch" forName="textaccent1" refType="w" fact="0.0189"/>
          <dgm:constr type="h" for="ch" forName="textaccent1" refType="h" fact="0.0271"/>
          <dgm:constr type="l" for="ch" forName="image1" refType="w" fact="0"/>
          <dgm:constr type="t" for="ch" forName="image1" refType="h" fact="0.2566"/>
          <dgm:constr type="w" for="ch" forName="image1" refType="w" fact="0.1623"/>
          <dgm:constr type="h" for="ch" forName="image1" refType="h" fact="0.2314"/>
          <dgm:constr type="l" for="ch" forName="imageaccent1" refType="w" fact="0.1111"/>
          <dgm:constr type="t" for="ch" forName="imageaccent1" refType="h" fact="0.4572"/>
          <dgm:constr type="w" for="ch" forName="imageaccent1" refType="w" fact="0.0189"/>
          <dgm:constr type="h" for="ch" forName="imageaccent1" refType="h" fact="0.0271"/>
          <dgm:constr type="l" for="ch" forName="textaccent2" refType="w" fact="0.391"/>
          <dgm:constr type="t" for="ch" forName="textaccent2" refType="h" fact="0.456"/>
          <dgm:constr type="w" for="ch" forName="textaccent2" refType="w" fact="0.0189"/>
          <dgm:constr type="h" for="ch" forName="textaccent2" refType="h" fact="0.0271"/>
          <dgm:constr type="l" for="ch" forName="imageaccent2" refType="w" fact="0.4228"/>
          <dgm:constr type="t" for="ch" forName="imageaccent2" refType="h" fact="0.487"/>
          <dgm:constr type="w" for="ch" forName="imageaccent2" refType="w" fact="0.0189"/>
          <dgm:constr type="h" for="ch" forName="imageaccent2" refType="h" fact="0.0271"/>
          <dgm:constr type="l" for="ch" forName="textaccent3" refType="w" fact="0.2501"/>
          <dgm:constr type="t" for="ch" forName="textaccent3" refType="h" fact="0.1318"/>
          <dgm:constr type="w" for="ch" forName="textaccent3" refType="w" fact="0.0189"/>
          <dgm:constr type="h" for="ch" forName="textaccent3" refType="h" fact="0.0271"/>
          <dgm:constr type="l" for="ch" forName="imageaccent3" refType="w" fact="0.2839"/>
          <dgm:constr type="t" for="ch" forName="imageaccent3" refType="h" fact="0.1025"/>
          <dgm:constr type="w" for="ch" forName="imageaccent3" refType="w" fact="0.0189"/>
          <dgm:constr type="h" for="ch" forName="imageaccent3" refType="h" fact="0.0271"/>
          <dgm:constr type="l" for="ch" forName="textaccent4" refType="w" fact="0.5593"/>
          <dgm:constr type="t" for="ch" forName="textaccent4" refType="h" fact="0.2307"/>
          <dgm:constr type="w" for="ch" forName="textaccent4" refType="w" fact="0.0189"/>
          <dgm:constr type="h" for="ch" forName="textaccent4" refType="h" fact="0.0271"/>
          <dgm:constr type="l" for="ch" forName="imageaccent4" refType="w" fact="0.5901"/>
          <dgm:constr type="t" for="ch" forName="imageaccent4" refType="h" fact="0.2624"/>
          <dgm:constr type="w" for="ch" forName="imageaccent4" refType="w" fact="0.0189"/>
          <dgm:constr type="h" for="ch" forName="imageaccent4" refType="h" fact="0.0271"/>
          <dgm:constr type="l" for="ch" forName="textaccent5" refType="w" fact="0.6989"/>
          <dgm:constr type="t" for="ch" forName="textaccent5" refType="h" fact="0.1062"/>
          <dgm:constr type="w" for="ch" forName="textaccent5" refType="w" fact="0.0189"/>
          <dgm:constr type="h" for="ch" forName="textaccent5" refType="h" fact="0.0271"/>
          <dgm:constr type="l" for="ch" forName="imageaccent5" refType="w" fact="0.7305"/>
          <dgm:constr type="t" for="ch" forName="imageaccent5" refType="h" fact="0.1367"/>
          <dgm:constr type="w" for="ch" forName="imageaccent5" refType="w" fact="0.0189"/>
          <dgm:constr type="h" for="ch" forName="imageaccent5" refType="h" fact="0.0271"/>
          <dgm:constr type="l" for="ch" forName="image6" refType="w" fact="0.5585"/>
          <dgm:constr type="t" for="ch" forName="image6" refType="h" fact="0.5137"/>
          <dgm:constr type="w" for="ch" forName="image6" refType="w" fact="0.1623"/>
          <dgm:constr type="h" for="ch" forName="image6" refType="h" fact="0.2314"/>
          <dgm:constr type="l" for="ch" forName="text6" refType="w" fact="0.6982"/>
          <dgm:constr type="t" for="ch" forName="text6" refType="h" fact="0.387"/>
          <dgm:constr type="w" for="ch" forName="text6" refType="w" fact="0.1623"/>
          <dgm:constr type="h" for="ch" forName="text6" refType="h" fact="0.2314"/>
          <dgm:constr type="l" for="ch" forName="imageaccent6" refType="w" fact="0.7002"/>
          <dgm:constr type="t" for="ch" forName="imageaccent6" refType="h" fact="0.6152"/>
          <dgm:constr type="w" for="ch" forName="imageaccent6" refType="w" fact="0.0189"/>
          <dgm:constr type="h" for="ch" forName="imageaccent6" refType="h" fact="0.0271"/>
          <dgm:constr type="l" for="ch" forName="textaccent6" refType="w" fact="0.7303"/>
          <dgm:constr type="t" for="ch" forName="textaccent6" refType="h" fact="0.5897"/>
          <dgm:constr type="w" for="ch" forName="textaccent6" refType="w" fact="0.0189"/>
          <dgm:constr type="h" for="ch" forName="textaccent6" refType="h" fact="0.0271"/>
          <dgm:constr type="l" for="ch" forName="text7" refType="w" fact="0.2792"/>
          <dgm:constr type="t" for="ch" forName="text7" refType="h" fact="0.5122"/>
          <dgm:constr type="w" for="ch" forName="text7" refType="w" fact="0.1623"/>
          <dgm:constr type="h" for="ch" forName="text7" refType="h" fact="0.2314"/>
          <dgm:constr type="l" for="ch" forName="image7" refType="w" fact="0.1395"/>
          <dgm:constr type="t" for="ch" forName="image7" refType="h" fact="0.6409"/>
          <dgm:constr type="w" for="ch" forName="image7" refType="w" fact="0.1623"/>
          <dgm:constr type="h" for="ch" forName="image7" refType="h" fact="0.2314"/>
          <dgm:constr type="l" for="ch" forName="imageaccent7" refType="w" fact="0.25"/>
          <dgm:constr type="t" for="ch" forName="imageaccent7" refType="h" fact="0.6441"/>
          <dgm:constr type="w" for="ch" forName="imageaccent7" refType="w" fact="0.0189"/>
          <dgm:constr type="h" for="ch" forName="imageaccent7" refType="h" fact="0.0271"/>
          <dgm:constr type="l" for="ch" forName="textaccent7" refType="w" fact="0.2838"/>
          <dgm:constr type="t" for="ch" forName="textaccent7" refType="h" fact="0.6148"/>
          <dgm:constr type="w" for="ch" forName="textaccent7" refType="w" fact="0.0189"/>
          <dgm:constr type="h" for="ch" forName="textaccent7" refType="h" fact="0.0271"/>
          <dgm:constr type="l" for="ch" forName="image8" refType="w" fact="0.6975"/>
          <dgm:constr type="t" for="ch" forName="image8" refType="h" fact="0.6433"/>
          <dgm:constr type="w" for="ch" forName="image8" refType="w" fact="0.1623"/>
          <dgm:constr type="h" for="ch" forName="image8" refType="h" fact="0.2314"/>
          <dgm:constr type="l" for="ch" forName="text8" refType="w" fact="0.8371"/>
          <dgm:constr type="t" for="ch" forName="text8" refType="h" fact="0.5167"/>
          <dgm:constr type="w" for="ch" forName="text8" refType="w" fact="0.1623"/>
          <dgm:constr type="h" for="ch" forName="text8" refType="h" fact="0.2314"/>
          <dgm:constr type="l" for="ch" forName="imageaccent8" refType="w" fact="0.8392"/>
          <dgm:constr type="t" for="ch" forName="imageaccent8" refType="h" fact="0.7449"/>
          <dgm:constr type="w" for="ch" forName="imageaccent8" refType="w" fact="0.0189"/>
          <dgm:constr type="h" for="ch" forName="imageaccent8" refType="h" fact="0.0271"/>
          <dgm:constr type="l" for="ch" forName="textaccent8" refType="w" fact="0.8693"/>
          <dgm:constr type="t" for="ch" forName="textaccent8" refType="h" fact="0.7194"/>
          <dgm:constr type="w" for="ch" forName="textaccent8" refType="w" fact="0.0189"/>
          <dgm:constr type="h" for="ch" forName="textaccent8" refType="h" fact="0.0271"/>
          <dgm:constr type="l" for="ch" forName="text9" refType="w" fact="0.8377"/>
          <dgm:constr type="t" for="ch" forName="text9" refType="h" fact="0.005"/>
          <dgm:constr type="w" for="ch" forName="text9" refType="w" fact="0.1623"/>
          <dgm:constr type="h" for="ch" forName="text9" refType="h" fact="0.2314"/>
          <dgm:constr type="l" for="ch" forName="textaccent9" refType="w" fact="0.95"/>
          <dgm:constr type="t" for="ch" forName="textaccent9" refType="h" fact="0.2084"/>
          <dgm:constr type="w" for="ch" forName="textaccent9" refType="w" fact="0.0189"/>
          <dgm:constr type="h" for="ch" forName="textaccent9" refType="h" fact="0.0271"/>
          <dgm:constr type="l" for="ch" forName="image9" refType="w" fact="0.8377"/>
          <dgm:constr type="t" for="ch" forName="image9" refType="h" fact="0.2604"/>
          <dgm:constr type="w" for="ch" forName="image9" refType="w" fact="0.1623"/>
          <dgm:constr type="h" for="ch" forName="image9" refType="h" fact="0.2314"/>
          <dgm:constr type="l" for="ch" forName="imageaccent9" refType="w" fact="0.95"/>
          <dgm:constr type="t" for="ch" forName="imageaccent9" refType="h" fact="0.2618"/>
          <dgm:constr type="w" for="ch" forName="imageaccent9" refType="w" fact="0.0189"/>
          <dgm:constr type="h" for="ch" forName="imageaccent9" refType="h" fact="0.0271"/>
          <dgm:constr type="l" for="ch" forName="image10" refType="w" fact="0.2786"/>
          <dgm:constr type="t" for="ch" forName="image10" refType="h" fact="0.7686"/>
          <dgm:constr type="w" for="ch" forName="image10" refType="w" fact="0.1623"/>
          <dgm:constr type="h" for="ch" forName="image10" refType="h" fact="0.2314"/>
          <dgm:constr type="l" for="ch" forName="text10" refType="w" fact="0.4183"/>
          <dgm:constr type="t" for="ch" forName="text10" refType="h" fact="0.6419"/>
          <dgm:constr type="w" for="ch" forName="text10" refType="w" fact="0.1623"/>
          <dgm:constr type="h" for="ch" forName="text10" refType="h" fact="0.2314"/>
          <dgm:constr type="l" for="ch" forName="imageaccent10" refType="w" fact="0.4203"/>
          <dgm:constr type="t" for="ch" forName="imageaccent10" refType="h" fact="0.8701"/>
          <dgm:constr type="w" for="ch" forName="imageaccent10" refType="w" fact="0.0189"/>
          <dgm:constr type="h" for="ch" forName="imageaccent10" refType="h" fact="0.0271"/>
          <dgm:constr type="l" for="ch" forName="textaccent10" refType="w" fact="0.4504"/>
          <dgm:constr type="t" for="ch" forName="textaccent10" refType="h" fact="0.8446"/>
          <dgm:constr type="w" for="ch" forName="textaccent10" refType="w" fact="0.0189"/>
          <dgm:constr type="h" for="ch" forName="textaccent10" refType="h" fact="0.0271"/>
        </dgm:constrLst>
      </dgm:if>
      <dgm:if name="Name12" axis="ch" ptType="node" func="cnt" op="equ" val="11">
        <dgm:alg type="composite">
          <dgm:param type="ar" val="1.4704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287"/>
          <dgm:constr type="w" for="ch" forName="image4" refType="w" fact="0.1623"/>
          <dgm:constr type="h" for="ch" forName="image4" refType="h" fact="0.2049"/>
          <dgm:constr type="l" for="ch" forName="text5" refType="w" fact="0.5585"/>
          <dgm:constr type="t" for="ch" forName="text5" refType="h" fact="0.0022"/>
          <dgm:constr type="w" for="ch" forName="text5" refType="w" fact="0.1623"/>
          <dgm:constr type="h" for="ch" forName="text5" refType="h" fact="0.2049"/>
          <dgm:constr type="l" for="ch" forName="image5" refType="w" fact="0.6982"/>
          <dgm:constr type="t" for="ch" forName="image5" refType="h" fact="0.1165"/>
          <dgm:constr type="w" for="ch" forName="image5" refType="w" fact="0.1623"/>
          <dgm:constr type="h" for="ch" forName="image5" refType="h" fact="0.2049"/>
          <dgm:constr type="l" for="ch" forName="image2" refType="w" fact="0.4189"/>
          <dgm:constr type="t" for="ch" forName="image2" refType="h" fact="0.34"/>
          <dgm:constr type="w" for="ch" forName="image2" refType="w" fact="0.1623"/>
          <dgm:constr type="h" for="ch" forName="image2" refType="h" fact="0.2049"/>
          <dgm:constr type="l" for="ch" forName="text4" refType="w" fact="0.4189"/>
          <dgm:constr type="t" for="ch" forName="text4" refType="h" fact="0.1135"/>
          <dgm:constr type="w" for="ch" forName="text4" refType="w" fact="0.1623"/>
          <dgm:constr type="h" for="ch" forName="text4" refType="h" fact="0.2049"/>
          <dgm:constr type="l" for="ch" forName="text2" refType="w" fact="0.2793"/>
          <dgm:constr type="t" for="ch" forName="text2" refType="h" fact="0.2265"/>
          <dgm:constr type="w" for="ch" forName="text2" refType="w" fact="0.1623"/>
          <dgm:constr type="h" for="ch" forName="text2" refType="h" fact="0.2049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049"/>
          <dgm:constr type="l" for="ch" forName="text1" refType="w" fact="0.1396"/>
          <dgm:constr type="t" for="ch" forName="text1" refType="h" fact="0.3404"/>
          <dgm:constr type="w" for="ch" forName="text1" refType="w" fact="0.1623"/>
          <dgm:constr type="h" for="ch" forName="text1" refType="h" fact="0.2049"/>
          <dgm:constr type="l" for="ch" forName="text3" refType="w" fact="0.1396"/>
          <dgm:constr type="t" for="ch" forName="text3" refType="h" fact="0.1139"/>
          <dgm:constr type="w" for="ch" forName="text3" refType="w" fact="0.1623"/>
          <dgm:constr type="h" for="ch" forName="text3" refType="h" fact="0.2049"/>
          <dgm:constr type="l" for="ch" forName="textaccent1" refType="w" fact="0.1435"/>
          <dgm:constr type="t" for="ch" forName="textaccent1" refType="h" fact="0.432"/>
          <dgm:constr type="w" for="ch" forName="textaccent1" refType="w" fact="0.0189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623"/>
          <dgm:constr type="h" for="ch" forName="image1" refType="h" fact="0.2049"/>
          <dgm:constr type="l" for="ch" forName="imageaccent1" refType="w" fact="0.1111"/>
          <dgm:constr type="t" for="ch" forName="imageaccent1" refType="h" fact="0.4048"/>
          <dgm:constr type="w" for="ch" forName="imageaccent1" refType="w" fact="0.0189"/>
          <dgm:constr type="h" for="ch" forName="imageaccent1" refType="h" fact="0.024"/>
          <dgm:constr type="l" for="ch" forName="textaccent2" refType="w" fact="0.391"/>
          <dgm:constr type="t" for="ch" forName="textaccent2" refType="h" fact="0.4038"/>
          <dgm:constr type="w" for="ch" forName="textaccent2" refType="w" fact="0.0189"/>
          <dgm:constr type="h" for="ch" forName="textaccent2" refType="h" fact="0.024"/>
          <dgm:constr type="l" for="ch" forName="imageaccent2" refType="w" fact="0.4228"/>
          <dgm:constr type="t" for="ch" forName="imageaccent2" refType="h" fact="0.4312"/>
          <dgm:constr type="w" for="ch" forName="imageaccent2" refType="w" fact="0.0189"/>
          <dgm:constr type="h" for="ch" forName="imageaccent2" refType="h" fact="0.024"/>
          <dgm:constr type="l" for="ch" forName="textaccent3" refType="w" fact="0.2501"/>
          <dgm:constr type="t" for="ch" forName="textaccent3" refType="h" fact="0.1167"/>
          <dgm:constr type="w" for="ch" forName="textaccent3" refType="w" fact="0.0189"/>
          <dgm:constr type="h" for="ch" forName="textaccent3" refType="h" fact="0.024"/>
          <dgm:constr type="l" for="ch" forName="imageaccent3" refType="w" fact="0.2839"/>
          <dgm:constr type="t" for="ch" forName="imageaccent3" refType="h" fact="0.0908"/>
          <dgm:constr type="w" for="ch" forName="imageaccent3" refType="w" fact="0.0189"/>
          <dgm:constr type="h" for="ch" forName="imageaccent3" refType="h" fact="0.024"/>
          <dgm:constr type="l" for="ch" forName="textaccent4" refType="w" fact="0.5593"/>
          <dgm:constr type="t" for="ch" forName="textaccent4" refType="h" fact="0.2042"/>
          <dgm:constr type="w" for="ch" forName="textaccent4" refType="w" fact="0.0189"/>
          <dgm:constr type="h" for="ch" forName="textaccent4" refType="h" fact="0.024"/>
          <dgm:constr type="l" for="ch" forName="imageaccent4" refType="w" fact="0.5901"/>
          <dgm:constr type="t" for="ch" forName="imageaccent4" refType="h" fact="0.2323"/>
          <dgm:constr type="w" for="ch" forName="imageaccent4" refType="w" fact="0.0189"/>
          <dgm:constr type="h" for="ch" forName="imageaccent4" refType="h" fact="0.024"/>
          <dgm:constr type="l" for="ch" forName="textaccent5" refType="w" fact="0.6989"/>
          <dgm:constr type="t" for="ch" forName="textaccent5" refType="h" fact="0.094"/>
          <dgm:constr type="w" for="ch" forName="textaccent5" refType="w" fact="0.0189"/>
          <dgm:constr type="h" for="ch" forName="textaccent5" refType="h" fact="0.024"/>
          <dgm:constr type="l" for="ch" forName="imageaccent5" refType="w" fact="0.7305"/>
          <dgm:constr type="t" for="ch" forName="imageaccent5" refType="h" fact="0.121"/>
          <dgm:constr type="w" for="ch" forName="imageaccent5" refType="w" fact="0.0189"/>
          <dgm:constr type="h" for="ch" forName="imageaccent5" refType="h" fact="0.024"/>
          <dgm:constr type="l" for="ch" forName="image6" refType="w" fact="0.5585"/>
          <dgm:constr type="t" for="ch" forName="image6" refType="h" fact="0.4548"/>
          <dgm:constr type="w" for="ch" forName="image6" refType="w" fact="0.1623"/>
          <dgm:constr type="h" for="ch" forName="image6" refType="h" fact="0.2049"/>
          <dgm:constr type="l" for="ch" forName="text6" refType="w" fact="0.6982"/>
          <dgm:constr type="t" for="ch" forName="text6" refType="h" fact="0.3426"/>
          <dgm:constr type="w" for="ch" forName="text6" refType="w" fact="0.1623"/>
          <dgm:constr type="h" for="ch" forName="text6" refType="h" fact="0.2049"/>
          <dgm:constr type="l" for="ch" forName="imageaccent6" refType="w" fact="0.7002"/>
          <dgm:constr type="t" for="ch" forName="imageaccent6" refType="h" fact="0.5447"/>
          <dgm:constr type="w" for="ch" forName="imageaccent6" refType="w" fact="0.0189"/>
          <dgm:constr type="h" for="ch" forName="imageaccent6" refType="h" fact="0.024"/>
          <dgm:constr type="l" for="ch" forName="textaccent6" refType="w" fact="0.7303"/>
          <dgm:constr type="t" for="ch" forName="textaccent6" refType="h" fact="0.5221"/>
          <dgm:constr type="w" for="ch" forName="textaccent6" refType="w" fact="0.0189"/>
          <dgm:constr type="h" for="ch" forName="textaccent6" refType="h" fact="0.024"/>
          <dgm:constr type="l" for="ch" forName="text7" refType="w" fact="0.2792"/>
          <dgm:constr type="t" for="ch" forName="text7" refType="h" fact="0.4535"/>
          <dgm:constr type="w" for="ch" forName="text7" refType="w" fact="0.1623"/>
          <dgm:constr type="h" for="ch" forName="text7" refType="h" fact="0.2049"/>
          <dgm:constr type="l" for="ch" forName="image7" refType="w" fact="0.1395"/>
          <dgm:constr type="t" for="ch" forName="image7" refType="h" fact="0.5674"/>
          <dgm:constr type="w" for="ch" forName="image7" refType="w" fact="0.1623"/>
          <dgm:constr type="h" for="ch" forName="image7" refType="h" fact="0.2049"/>
          <dgm:constr type="l" for="ch" forName="imageaccent7" refType="w" fact="0.25"/>
          <dgm:constr type="t" for="ch" forName="imageaccent7" refType="h" fact="0.5703"/>
          <dgm:constr type="w" for="ch" forName="imageaccent7" refType="w" fact="0.0189"/>
          <dgm:constr type="h" for="ch" forName="imageaccent7" refType="h" fact="0.024"/>
          <dgm:constr type="l" for="ch" forName="textaccent7" refType="w" fact="0.2838"/>
          <dgm:constr type="t" for="ch" forName="textaccent7" refType="h" fact="0.5443"/>
          <dgm:constr type="w" for="ch" forName="textaccent7" refType="w" fact="0.0189"/>
          <dgm:constr type="h" for="ch" forName="textaccent7" refType="h" fact="0.024"/>
          <dgm:constr type="l" for="ch" forName="image8" refType="w" fact="0.6975"/>
          <dgm:constr type="t" for="ch" forName="image8" refType="h" fact="0.5696"/>
          <dgm:constr type="w" for="ch" forName="image8" refType="w" fact="0.1623"/>
          <dgm:constr type="h" for="ch" forName="image8" refType="h" fact="0.2049"/>
          <dgm:constr type="l" for="ch" forName="text8" refType="w" fact="0.8371"/>
          <dgm:constr type="t" for="ch" forName="text8" refType="h" fact="0.4574"/>
          <dgm:constr type="w" for="ch" forName="text8" refType="w" fact="0.1623"/>
          <dgm:constr type="h" for="ch" forName="text8" refType="h" fact="0.2049"/>
          <dgm:constr type="l" for="ch" forName="imageaccent8" refType="w" fact="0.8392"/>
          <dgm:constr type="t" for="ch" forName="imageaccent8" refType="h" fact="0.6595"/>
          <dgm:constr type="w" for="ch" forName="imageaccent8" refType="w" fact="0.0189"/>
          <dgm:constr type="h" for="ch" forName="imageaccent8" refType="h" fact="0.024"/>
          <dgm:constr type="l" for="ch" forName="textaccent8" refType="w" fact="0.8693"/>
          <dgm:constr type="t" for="ch" forName="textaccent8" refType="h" fact="0.6369"/>
          <dgm:constr type="w" for="ch" forName="textaccent8" refType="w" fact="0.0189"/>
          <dgm:constr type="h" for="ch" forName="textaccent8" refType="h" fact="0.024"/>
          <dgm:constr type="l" for="ch" forName="text9" refType="w" fact="0.8377"/>
          <dgm:constr type="t" for="ch" forName="text9" refType="h" fact="0.0044"/>
          <dgm:constr type="w" for="ch" forName="text9" refType="w" fact="0.1623"/>
          <dgm:constr type="h" for="ch" forName="text9" refType="h" fact="0.2049"/>
          <dgm:constr type="l" for="ch" forName="textaccent9" refType="w" fact="0.95"/>
          <dgm:constr type="t" for="ch" forName="textaccent9" refType="h" fact="0.1846"/>
          <dgm:constr type="w" for="ch" forName="textaccent9" refType="w" fact="0.0189"/>
          <dgm:constr type="h" for="ch" forName="textaccent9" refType="h" fact="0.024"/>
          <dgm:constr type="l" for="ch" forName="image9" refType="w" fact="0.8377"/>
          <dgm:constr type="t" for="ch" forName="image9" refType="h" fact="0.2306"/>
          <dgm:constr type="w" for="ch" forName="image9" refType="w" fact="0.1623"/>
          <dgm:constr type="h" for="ch" forName="image9" refType="h" fact="0.2049"/>
          <dgm:constr type="l" for="ch" forName="imageaccent9" refType="w" fact="0.95"/>
          <dgm:constr type="t" for="ch" forName="imageaccent9" refType="h" fact="0.2318"/>
          <dgm:constr type="w" for="ch" forName="imageaccent9" refType="w" fact="0.0189"/>
          <dgm:constr type="h" for="ch" forName="imageaccent9" refType="h" fact="0.024"/>
          <dgm:constr type="l" for="ch" forName="image10" refType="w" fact="0.2786"/>
          <dgm:constr type="t" for="ch" forName="image10" refType="h" fact="0.6805"/>
          <dgm:constr type="w" for="ch" forName="image10" refType="w" fact="0.1623"/>
          <dgm:constr type="h" for="ch" forName="image10" refType="h" fact="0.2049"/>
          <dgm:constr type="l" for="ch" forName="text10" refType="w" fact="0.4183"/>
          <dgm:constr type="t" for="ch" forName="text10" refType="h" fact="0.5683"/>
          <dgm:constr type="w" for="ch" forName="text10" refType="w" fact="0.1623"/>
          <dgm:constr type="h" for="ch" forName="text10" refType="h" fact="0.2049"/>
          <dgm:constr type="l" for="ch" forName="imageaccent10" refType="w" fact="0.4203"/>
          <dgm:constr type="t" for="ch" forName="imageaccent10" refType="h" fact="0.7704"/>
          <dgm:constr type="w" for="ch" forName="imageaccent10" refType="w" fact="0.0189"/>
          <dgm:constr type="h" for="ch" forName="imageaccent10" refType="h" fact="0.024"/>
          <dgm:constr type="l" for="ch" forName="textaccent10" refType="w" fact="0.4504"/>
          <dgm:constr type="t" for="ch" forName="textaccent10" refType="h" fact="0.7478"/>
          <dgm:constr type="w" for="ch" forName="textaccent10" refType="w" fact="0.0189"/>
          <dgm:constr type="h" for="ch" forName="textaccent10" refType="h" fact="0.024"/>
          <dgm:constr type="l" for="ch" forName="text11" refType="w" fact="0.6971"/>
          <dgm:constr type="t" for="ch" forName="text11" refType="h" fact="0.7951"/>
          <dgm:constr type="w" for="ch" forName="text11" refType="w" fact="0.1623"/>
          <dgm:constr type="h" for="ch" forName="text11" refType="h" fact="0.2049"/>
          <dgm:constr type="l" for="ch" forName="image11" refType="w" fact="0.5575"/>
          <dgm:constr type="t" for="ch" forName="image11" refType="h" fact="0.6816"/>
          <dgm:constr type="w" for="ch" forName="image11" refType="w" fact="0.1623"/>
          <dgm:constr type="h" for="ch" forName="image11" refType="h" fact="0.2049"/>
          <dgm:constr type="l" for="ch" forName="imageaccent11" refType="w" fact="0.6692"/>
          <dgm:constr type="t" for="ch" forName="imageaccent11" refType="h" fact="0.8589"/>
          <dgm:constr type="w" for="ch" forName="imageaccent11" refType="w" fact="0.0189"/>
          <dgm:constr type="h" for="ch" forName="imageaccent11" refType="h" fact="0.024"/>
          <dgm:constr type="l" for="ch" forName="textaccent11" refType="w" fact="0.701"/>
          <dgm:constr type="t" for="ch" forName="textaccent11" refType="h" fact="0.8863"/>
          <dgm:constr type="w" for="ch" forName="textaccent11" refType="w" fact="0.0189"/>
          <dgm:constr type="h" for="ch" forName="textaccent11" refType="h" fact="0.024"/>
        </dgm:constrLst>
      </dgm:if>
      <dgm:else name="Name13">
        <dgm:alg type="composite">
          <dgm:param type="ar" val="1.675"/>
        </dgm:alg>
        <dgm:constrLst>
          <dgm:constr type="primFontSz" for="des" ptType="node" op="equ" val="65"/>
          <dgm:constr type="l" for="ch" forName="image4" refType="w" fact="0.4903"/>
          <dgm:constr type="t" for="ch" forName="image4" refType="h" fact="0.2287"/>
          <dgm:constr type="w" for="ch" forName="image4" refType="w" fact="0.1425"/>
          <dgm:constr type="h" for="ch" forName="image4" refType="h" fact="0.2049"/>
          <dgm:constr type="l" for="ch" forName="text5" refType="w" fact="0.4903"/>
          <dgm:constr type="t" for="ch" forName="text5" refType="h" fact="0.0022"/>
          <dgm:constr type="w" for="ch" forName="text5" refType="w" fact="0.1425"/>
          <dgm:constr type="h" for="ch" forName="text5" refType="h" fact="0.2049"/>
          <dgm:constr type="l" for="ch" forName="image5" refType="w" fact="0.6129"/>
          <dgm:constr type="t" for="ch" forName="image5" refType="h" fact="0.1165"/>
          <dgm:constr type="w" for="ch" forName="image5" refType="w" fact="0.1425"/>
          <dgm:constr type="h" for="ch" forName="image5" refType="h" fact="0.2049"/>
          <dgm:constr type="l" for="ch" forName="image2" refType="w" fact="0.3677"/>
          <dgm:constr type="t" for="ch" forName="image2" refType="h" fact="0.34"/>
          <dgm:constr type="w" for="ch" forName="image2" refType="w" fact="0.1425"/>
          <dgm:constr type="h" for="ch" forName="image2" refType="h" fact="0.2049"/>
          <dgm:constr type="l" for="ch" forName="text4" refType="w" fact="0.3677"/>
          <dgm:constr type="t" for="ch" forName="text4" refType="h" fact="0.1135"/>
          <dgm:constr type="w" for="ch" forName="text4" refType="w" fact="0.1425"/>
          <dgm:constr type="h" for="ch" forName="text4" refType="h" fact="0.2049"/>
          <dgm:constr type="l" for="ch" forName="text2" refType="w" fact="0.2452"/>
          <dgm:constr type="t" for="ch" forName="text2" refType="h" fact="0.2265"/>
          <dgm:constr type="w" for="ch" forName="text2" refType="w" fact="0.1425"/>
          <dgm:constr type="h" for="ch" forName="text2" refType="h" fact="0.2049"/>
          <dgm:constr type="l" for="ch" forName="image3" refType="w" fact="0.2452"/>
          <dgm:constr type="t" for="ch" forName="image3" refType="h" fact="0"/>
          <dgm:constr type="w" for="ch" forName="image3" refType="w" fact="0.1425"/>
          <dgm:constr type="h" for="ch" forName="image3" refType="h" fact="0.2049"/>
          <dgm:constr type="l" for="ch" forName="text1" refType="w" fact="0.1226"/>
          <dgm:constr type="t" for="ch" forName="text1" refType="h" fact="0.3404"/>
          <dgm:constr type="w" for="ch" forName="text1" refType="w" fact="0.1425"/>
          <dgm:constr type="h" for="ch" forName="text1" refType="h" fact="0.2049"/>
          <dgm:constr type="l" for="ch" forName="text3" refType="w" fact="0.1226"/>
          <dgm:constr type="t" for="ch" forName="text3" refType="h" fact="0.1139"/>
          <dgm:constr type="w" for="ch" forName="text3" refType="w" fact="0.1425"/>
          <dgm:constr type="h" for="ch" forName="text3" refType="h" fact="0.2049"/>
          <dgm:constr type="l" for="ch" forName="textaccent1" refType="w" fact="0.126"/>
          <dgm:constr type="t" for="ch" forName="textaccent1" refType="h" fact="0.432"/>
          <dgm:constr type="w" for="ch" forName="textaccent1" refType="w" fact="0.0166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425"/>
          <dgm:constr type="h" for="ch" forName="image1" refType="h" fact="0.2049"/>
          <dgm:constr type="l" for="ch" forName="imageaccent1" refType="w" fact="0.0976"/>
          <dgm:constr type="t" for="ch" forName="imageaccent1" refType="h" fact="0.4048"/>
          <dgm:constr type="w" for="ch" forName="imageaccent1" refType="w" fact="0.0166"/>
          <dgm:constr type="h" for="ch" forName="imageaccent1" refType="h" fact="0.024"/>
          <dgm:constr type="l" for="ch" forName="textaccent2" refType="w" fact="0.3432"/>
          <dgm:constr type="t" for="ch" forName="textaccent2" refType="h" fact="0.4038"/>
          <dgm:constr type="w" for="ch" forName="textaccent2" refType="w" fact="0.0166"/>
          <dgm:constr type="h" for="ch" forName="textaccent2" refType="h" fact="0.024"/>
          <dgm:constr type="l" for="ch" forName="imageaccent2" refType="w" fact="0.3712"/>
          <dgm:constr type="t" for="ch" forName="imageaccent2" refType="h" fact="0.4312"/>
          <dgm:constr type="w" for="ch" forName="imageaccent2" refType="w" fact="0.0166"/>
          <dgm:constr type="h" for="ch" forName="imageaccent2" refType="h" fact="0.024"/>
          <dgm:constr type="l" for="ch" forName="textaccent3" refType="w" fact="0.2196"/>
          <dgm:constr type="t" for="ch" forName="textaccent3" refType="h" fact="0.1167"/>
          <dgm:constr type="w" for="ch" forName="textaccent3" refType="w" fact="0.0166"/>
          <dgm:constr type="h" for="ch" forName="textaccent3" refType="h" fact="0.024"/>
          <dgm:constr type="l" for="ch" forName="imageaccent3" refType="w" fact="0.2492"/>
          <dgm:constr type="t" for="ch" forName="imageaccent3" refType="h" fact="0.0908"/>
          <dgm:constr type="w" for="ch" forName="imageaccent3" refType="w" fact="0.0166"/>
          <dgm:constr type="h" for="ch" forName="imageaccent3" refType="h" fact="0.024"/>
          <dgm:constr type="l" for="ch" forName="textaccent4" refType="w" fact="0.491"/>
          <dgm:constr type="t" for="ch" forName="textaccent4" refType="h" fact="0.2042"/>
          <dgm:constr type="w" for="ch" forName="textaccent4" refType="w" fact="0.0166"/>
          <dgm:constr type="h" for="ch" forName="textaccent4" refType="h" fact="0.024"/>
          <dgm:constr type="l" for="ch" forName="imageaccent4" refType="w" fact="0.5181"/>
          <dgm:constr type="t" for="ch" forName="imageaccent4" refType="h" fact="0.2323"/>
          <dgm:constr type="w" for="ch" forName="imageaccent4" refType="w" fact="0.0166"/>
          <dgm:constr type="h" for="ch" forName="imageaccent4" refType="h" fact="0.024"/>
          <dgm:constr type="l" for="ch" forName="textaccent5" refType="w" fact="0.6136"/>
          <dgm:constr type="t" for="ch" forName="textaccent5" refType="h" fact="0.094"/>
          <dgm:constr type="w" for="ch" forName="textaccent5" refType="w" fact="0.0166"/>
          <dgm:constr type="h" for="ch" forName="textaccent5" refType="h" fact="0.024"/>
          <dgm:constr type="l" for="ch" forName="imageaccent5" refType="w" fact="0.6413"/>
          <dgm:constr type="t" for="ch" forName="imageaccent5" refType="h" fact="0.121"/>
          <dgm:constr type="w" for="ch" forName="imageaccent5" refType="w" fact="0.0166"/>
          <dgm:constr type="h" for="ch" forName="imageaccent5" refType="h" fact="0.024"/>
          <dgm:constr type="l" for="ch" forName="image6" refType="w" fact="0.4903"/>
          <dgm:constr type="t" for="ch" forName="image6" refType="h" fact="0.4548"/>
          <dgm:constr type="w" for="ch" forName="image6" refType="w" fact="0.1425"/>
          <dgm:constr type="h" for="ch" forName="image6" refType="h" fact="0.2049"/>
          <dgm:constr type="l" for="ch" forName="text6" refType="w" fact="0.6129"/>
          <dgm:constr type="t" for="ch" forName="text6" refType="h" fact="0.3426"/>
          <dgm:constr type="w" for="ch" forName="text6" refType="w" fact="0.1425"/>
          <dgm:constr type="h" for="ch" forName="text6" refType="h" fact="0.2049"/>
          <dgm:constr type="l" for="ch" forName="imageaccent6" refType="w" fact="0.6147"/>
          <dgm:constr type="t" for="ch" forName="imageaccent6" refType="h" fact="0.5447"/>
          <dgm:constr type="w" for="ch" forName="imageaccent6" refType="w" fact="0.0166"/>
          <dgm:constr type="h" for="ch" forName="imageaccent6" refType="h" fact="0.024"/>
          <dgm:constr type="l" for="ch" forName="textaccent6" refType="w" fact="0.6411"/>
          <dgm:constr type="t" for="ch" forName="textaccent6" refType="h" fact="0.5221"/>
          <dgm:constr type="w" for="ch" forName="textaccent6" refType="w" fact="0.0166"/>
          <dgm:constr type="h" for="ch" forName="textaccent6" refType="h" fact="0.024"/>
          <dgm:constr type="l" for="ch" forName="text7" refType="w" fact="0.2451"/>
          <dgm:constr type="t" for="ch" forName="text7" refType="h" fact="0.4535"/>
          <dgm:constr type="w" for="ch" forName="text7" refType="w" fact="0.1425"/>
          <dgm:constr type="h" for="ch" forName="text7" refType="h" fact="0.2049"/>
          <dgm:constr type="l" for="ch" forName="image7" refType="w" fact="0.1225"/>
          <dgm:constr type="t" for="ch" forName="image7" refType="h" fact="0.5674"/>
          <dgm:constr type="w" for="ch" forName="image7" refType="w" fact="0.1425"/>
          <dgm:constr type="h" for="ch" forName="image7" refType="h" fact="0.2049"/>
          <dgm:constr type="l" for="ch" forName="imageaccent7" refType="w" fact="0.2195"/>
          <dgm:constr type="t" for="ch" forName="imageaccent7" refType="h" fact="0.5703"/>
          <dgm:constr type="w" for="ch" forName="imageaccent7" refType="w" fact="0.0166"/>
          <dgm:constr type="h" for="ch" forName="imageaccent7" refType="h" fact="0.024"/>
          <dgm:constr type="l" for="ch" forName="textaccent7" refType="w" fact="0.2491"/>
          <dgm:constr type="t" for="ch" forName="textaccent7" refType="h" fact="0.5443"/>
          <dgm:constr type="w" for="ch" forName="textaccent7" refType="w" fact="0.0166"/>
          <dgm:constr type="h" for="ch" forName="textaccent7" refType="h" fact="0.024"/>
          <dgm:constr type="l" for="ch" forName="image8" refType="w" fact="0.6123"/>
          <dgm:constr type="t" for="ch" forName="image8" refType="h" fact="0.5696"/>
          <dgm:constr type="w" for="ch" forName="image8" refType="w" fact="0.1425"/>
          <dgm:constr type="h" for="ch" forName="image8" refType="h" fact="0.2049"/>
          <dgm:constr type="l" for="ch" forName="text8" refType="w" fact="0.7349"/>
          <dgm:constr type="t" for="ch" forName="text8" refType="h" fact="0.4574"/>
          <dgm:constr type="w" for="ch" forName="text8" refType="w" fact="0.1425"/>
          <dgm:constr type="h" for="ch" forName="text8" refType="h" fact="0.2049"/>
          <dgm:constr type="l" for="ch" forName="imageaccent8" refType="w" fact="0.7367"/>
          <dgm:constr type="t" for="ch" forName="imageaccent8" refType="h" fact="0.6595"/>
          <dgm:constr type="w" for="ch" forName="imageaccent8" refType="w" fact="0.0166"/>
          <dgm:constr type="h" for="ch" forName="imageaccent8" refType="h" fact="0.024"/>
          <dgm:constr type="l" for="ch" forName="textaccent8" refType="w" fact="0.7631"/>
          <dgm:constr type="t" for="ch" forName="textaccent8" refType="h" fact="0.6369"/>
          <dgm:constr type="w" for="ch" forName="textaccent8" refType="w" fact="0.0166"/>
          <dgm:constr type="h" for="ch" forName="textaccent8" refType="h" fact="0.024"/>
          <dgm:constr type="l" for="ch" forName="text9" refType="w" fact="0.7354"/>
          <dgm:constr type="t" for="ch" forName="text9" refType="h" fact="0.0044"/>
          <dgm:constr type="w" for="ch" forName="text9" refType="w" fact="0.1425"/>
          <dgm:constr type="h" for="ch" forName="text9" refType="h" fact="0.2049"/>
          <dgm:constr type="l" for="ch" forName="textaccent9" refType="w" fact="0.8339"/>
          <dgm:constr type="t" for="ch" forName="textaccent9" refType="h" fact="0.1846"/>
          <dgm:constr type="w" for="ch" forName="textaccent9" refType="w" fact="0.0166"/>
          <dgm:constr type="h" for="ch" forName="textaccent9" refType="h" fact="0.024"/>
          <dgm:constr type="l" for="ch" forName="image9" refType="w" fact="0.7354"/>
          <dgm:constr type="t" for="ch" forName="image9" refType="h" fact="0.2306"/>
          <dgm:constr type="w" for="ch" forName="image9" refType="w" fact="0.1425"/>
          <dgm:constr type="h" for="ch" forName="image9" refType="h" fact="0.2049"/>
          <dgm:constr type="l" for="ch" forName="imageaccent9" refType="w" fact="0.8339"/>
          <dgm:constr type="t" for="ch" forName="imageaccent9" refType="h" fact="0.2318"/>
          <dgm:constr type="w" for="ch" forName="imageaccent9" refType="w" fact="0.0166"/>
          <dgm:constr type="h" for="ch" forName="imageaccent9" refType="h" fact="0.024"/>
          <dgm:constr type="l" for="ch" forName="image10" refType="w" fact="0.2446"/>
          <dgm:constr type="t" for="ch" forName="image10" refType="h" fact="0.6805"/>
          <dgm:constr type="w" for="ch" forName="image10" refType="w" fact="0.1425"/>
          <dgm:constr type="h" for="ch" forName="image10" refType="h" fact="0.2049"/>
          <dgm:constr type="l" for="ch" forName="text10" refType="w" fact="0.3672"/>
          <dgm:constr type="t" for="ch" forName="text10" refType="h" fact="0.5683"/>
          <dgm:constr type="w" for="ch" forName="text10" refType="w" fact="0.1425"/>
          <dgm:constr type="h" for="ch" forName="text10" refType="h" fact="0.2049"/>
          <dgm:constr type="l" for="ch" forName="imageaccent10" refType="w" fact="0.369"/>
          <dgm:constr type="t" for="ch" forName="imageaccent10" refType="h" fact="0.7704"/>
          <dgm:constr type="w" for="ch" forName="imageaccent10" refType="w" fact="0.0166"/>
          <dgm:constr type="h" for="ch" forName="imageaccent10" refType="h" fact="0.024"/>
          <dgm:constr type="l" for="ch" forName="textaccent10" refType="w" fact="0.3954"/>
          <dgm:constr type="t" for="ch" forName="textaccent10" refType="h" fact="0.7478"/>
          <dgm:constr type="w" for="ch" forName="textaccent10" refType="w" fact="0.0166"/>
          <dgm:constr type="h" for="ch" forName="textaccent10" refType="h" fact="0.024"/>
          <dgm:constr type="l" for="ch" forName="text11" refType="w" fact="0.612"/>
          <dgm:constr type="t" for="ch" forName="text11" refType="h" fact="0.7951"/>
          <dgm:constr type="w" for="ch" forName="text11" refType="w" fact="0.1425"/>
          <dgm:constr type="h" for="ch" forName="text11" refType="h" fact="0.2049"/>
          <dgm:constr type="l" for="ch" forName="image11" refType="w" fact="0.4894"/>
          <dgm:constr type="t" for="ch" forName="image11" refType="h" fact="0.6816"/>
          <dgm:constr type="w" for="ch" forName="image11" refType="w" fact="0.1425"/>
          <dgm:constr type="h" for="ch" forName="image11" refType="h" fact="0.2049"/>
          <dgm:constr type="l" for="ch" forName="imageaccent11" refType="w" fact="0.5874"/>
          <dgm:constr type="t" for="ch" forName="imageaccent11" refType="h" fact="0.8589"/>
          <dgm:constr type="w" for="ch" forName="imageaccent11" refType="w" fact="0.0166"/>
          <dgm:constr type="h" for="ch" forName="imageaccent11" refType="h" fact="0.024"/>
          <dgm:constr type="l" for="ch" forName="textaccent11" refType="w" fact="0.6154"/>
          <dgm:constr type="t" for="ch" forName="textaccent11" refType="h" fact="0.8863"/>
          <dgm:constr type="w" for="ch" forName="textaccent11" refType="w" fact="0.0166"/>
          <dgm:constr type="h" for="ch" forName="textaccent11" refType="h" fact="0.024"/>
          <dgm:constr type="l" for="ch" forName="text12" refType="w" fact="0.735"/>
          <dgm:constr type="t" for="ch" forName="text12" refType="h" fact="0.684"/>
          <dgm:constr type="w" for="ch" forName="text12" refType="w" fact="0.1425"/>
          <dgm:constr type="h" for="ch" forName="text12" refType="h" fact="0.2049"/>
          <dgm:constr type="l" for="ch" forName="image12" refType="w" fact="0.8575"/>
          <dgm:constr type="t" for="ch" forName="image12" refType="h" fact="0.5718"/>
          <dgm:constr type="w" for="ch" forName="image12" refType="w" fact="0.1425"/>
          <dgm:constr type="h" for="ch" forName="image12" refType="h" fact="0.2049"/>
          <dgm:constr type="l" for="ch" forName="textaccent12" refType="w" fact="0.8594"/>
          <dgm:constr type="t" for="ch" forName="textaccent12" refType="h" fact="0.7739"/>
          <dgm:constr type="w" for="ch" forName="textaccent12" refType="w" fact="0.0166"/>
          <dgm:constr type="h" for="ch" forName="textaccent12" refType="h" fact="0.024"/>
          <dgm:constr type="l" for="ch" forName="imageaccent12" refType="w" fact="0.8858"/>
          <dgm:constr type="t" for="ch" forName="imageaccent12" refType="h" fact="0.7513"/>
          <dgm:constr type="w" for="ch" forName="imageaccent12" refType="w" fact="0.0166"/>
          <dgm:constr type="h" for="ch" forName="imageaccent12" refType="h" fact="0.024"/>
        </dgm:constrLst>
      </dgm:else>
    </dgm:choose>
    <dgm:forEach name="wrapper" axis="self" ptType="parTrans">
      <dgm:forEach name="wrapper2" axis="self" ptType="sibTrans" st="2">
        <dgm:forEach name="textRepeat" axis="self">
          <dgm:layoutNode name="textRepeatNode" styleLbl="alignNode1">
            <dgm:varLst>
              <dgm:chMax val="0"/>
              <dgm:chPref val="0"/>
              <dgm:bulletEnabled val="1"/>
            </dgm:varLst>
            <dgm:alg type="tx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.1"/>
              <dgm:constr type="bMarg" refType="primFontSz" fact="0.1"/>
            </dgm:constrLst>
            <dgm:ruleLst>
              <dgm:rule type="primFontSz" val="5" fact="NaN" max="NaN"/>
            </dgm:ruleLst>
          </dgm:layoutNode>
        </dgm:forEach>
        <dgm:forEach name="accentRepeat" axis="self">
          <dgm:layoutNode name="accentRepeatNode" styleLbl="solidAlignAcc1">
            <dgm:alg type="sp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/>
          </dgm:layoutNode>
        </dgm:forEach>
        <dgm:forEach name="imageRepeat" axis="self">
          <dgm:layoutNode name="imageRepeatNode" styleLbl="alignAcc1">
            <dgm:alg type="sp"/>
            <dgm:shape xmlns:r="http://schemas.openxmlformats.org/officeDocument/2006/relationships" type="hexagon" r:blip="" blipPhldr="1">
              <dgm:adjLst>
                <dgm:adj idx="1" val="0.25"/>
                <dgm:adj idx="2" val="1.1547"/>
              </dgm:adjLst>
            </dgm:shape>
            <dgm:presOf axis="self"/>
          </dgm:layoutNode>
        </dgm:forEach>
      </dgm:forEach>
    </dgm:forEach>
    <dgm:forEach name="Name14" axis="ch" ptType="node" cnt="1">
      <dgm:layoutNode name="text1">
        <dgm:alg type="sp"/>
        <dgm:shape xmlns:r="http://schemas.openxmlformats.org/officeDocument/2006/relationships" r:blip="">
          <dgm:adjLst/>
        </dgm:shape>
        <dgm:presOf/>
        <dgm:constrLst/>
        <dgm:forEach name="Name15" ref="textRepeat"/>
      </dgm:layoutNode>
      <dgm:layoutNode name="textaccent1">
        <dgm:alg type="sp"/>
        <dgm:shape xmlns:r="http://schemas.openxmlformats.org/officeDocument/2006/relationships" r:blip="">
          <dgm:adjLst/>
        </dgm:shape>
        <dgm:presOf/>
        <dgm:constrLst/>
        <dgm:forEach name="Name16" ref="accentRepeat"/>
      </dgm:layoutNode>
    </dgm:forEach>
    <dgm:forEach name="Name17" axis="ch" ptType="sibTrans" hideLastTrans="0" cnt="1">
      <dgm:layoutNode name="image1">
        <dgm:alg type="sp"/>
        <dgm:shape xmlns:r="http://schemas.openxmlformats.org/officeDocument/2006/relationships" r:blip="">
          <dgm:adjLst/>
        </dgm:shape>
        <dgm:presOf/>
        <dgm:constrLst/>
        <dgm:forEach name="Name18" ref="imageRepeat"/>
      </dgm:layoutNode>
      <dgm:layoutNode name="imageaccent1">
        <dgm:alg type="sp"/>
        <dgm:shape xmlns:r="http://schemas.openxmlformats.org/officeDocument/2006/relationships" r:blip="">
          <dgm:adjLst/>
        </dgm:shape>
        <dgm:presOf/>
        <dgm:constrLst/>
        <dgm:forEach name="Name19" ref="accentRepeat"/>
      </dgm:layoutNode>
    </dgm:forEach>
    <dgm:forEach name="Name20" axis="ch" ptType="node" st="2" cnt="1">
      <dgm:layoutNode name="text2">
        <dgm:alg type="sp"/>
        <dgm:shape xmlns:r="http://schemas.openxmlformats.org/officeDocument/2006/relationships" r:blip="">
          <dgm:adjLst/>
        </dgm:shape>
        <dgm:presOf/>
        <dgm:constrLst/>
        <dgm:forEach name="Name21" ref="textRepeat"/>
      </dgm:layoutNode>
      <dgm:layoutNode name="textaccent2">
        <dgm:alg type="sp"/>
        <dgm:shape xmlns:r="http://schemas.openxmlformats.org/officeDocument/2006/relationships" r:blip="">
          <dgm:adjLst/>
        </dgm:shape>
        <dgm:presOf/>
        <dgm:constrLst/>
        <dgm:forEach name="Name22" ref="accentRepeat"/>
      </dgm:layoutNode>
    </dgm:forEach>
    <dgm:forEach name="Name23" axis="ch" ptType="sibTrans" hideLastTrans="0" st="2" cnt="1">
      <dgm:layoutNode name="image2">
        <dgm:alg type="sp"/>
        <dgm:shape xmlns:r="http://schemas.openxmlformats.org/officeDocument/2006/relationships" r:blip="">
          <dgm:adjLst/>
        </dgm:shape>
        <dgm:presOf/>
        <dgm:constrLst/>
        <dgm:forEach name="Name24" ref="imageRepeat"/>
      </dgm:layoutNode>
      <dgm:layoutNode name="imageaccent2">
        <dgm:alg type="sp"/>
        <dgm:shape xmlns:r="http://schemas.openxmlformats.org/officeDocument/2006/relationships" r:blip="">
          <dgm:adjLst/>
        </dgm:shape>
        <dgm:presOf/>
        <dgm:constrLst/>
        <dgm:forEach name="Name25" ref="accentRepeat"/>
      </dgm:layoutNode>
    </dgm:forEach>
    <dgm:forEach name="Name26" axis="ch" ptType="node" st="3" cnt="1">
      <dgm:layoutNode name="text3">
        <dgm:alg type="sp"/>
        <dgm:shape xmlns:r="http://schemas.openxmlformats.org/officeDocument/2006/relationships" r:blip="">
          <dgm:adjLst/>
        </dgm:shape>
        <dgm:presOf/>
        <dgm:constrLst/>
        <dgm:forEach name="Name27" ref="textRepeat"/>
      </dgm:layoutNode>
      <dgm:layoutNode name="textaccent3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</dgm:forEach>
    <dgm:forEach name="Name29" axis="ch" ptType="sibTrans" hideLastTrans="0" st="3" cnt="1">
      <dgm:layoutNode name="image3">
        <dgm:alg type="sp"/>
        <dgm:shape xmlns:r="http://schemas.openxmlformats.org/officeDocument/2006/relationships" r:blip="">
          <dgm:adjLst/>
        </dgm:shape>
        <dgm:presOf/>
        <dgm:constrLst/>
        <dgm:forEach name="Name30" ref="imageRepeat"/>
      </dgm:layoutNode>
      <dgm:layoutNode name="imageaccent3">
        <dgm:alg type="sp"/>
        <dgm:shape xmlns:r="http://schemas.openxmlformats.org/officeDocument/2006/relationships" r:blip="">
          <dgm:adjLst/>
        </dgm:shape>
        <dgm:presOf/>
        <dgm:constrLst/>
        <dgm:forEach name="Name31" ref="accentRepeat"/>
      </dgm:layoutNode>
    </dgm:forEach>
    <dgm:forEach name="Name32" axis="ch" ptType="node" st="4" cnt="1">
      <dgm:layoutNode name="text4">
        <dgm:alg type="sp"/>
        <dgm:shape xmlns:r="http://schemas.openxmlformats.org/officeDocument/2006/relationships" r:blip="">
          <dgm:adjLst/>
        </dgm:shape>
        <dgm:presOf/>
        <dgm:constrLst/>
        <dgm:forEach name="Name33" ref="textRepeat"/>
      </dgm:layoutNode>
      <dgm:layoutNode name="textaccent4">
        <dgm:alg type="sp"/>
        <dgm:shape xmlns:r="http://schemas.openxmlformats.org/officeDocument/2006/relationships" r:blip="">
          <dgm:adjLst/>
        </dgm:shape>
        <dgm:presOf/>
        <dgm:constrLst/>
        <dgm:forEach name="Name34" ref="accentRepeat"/>
      </dgm:layoutNode>
    </dgm:forEach>
    <dgm:forEach name="Name35" axis="ch" ptType="sibTrans" hideLastTrans="0" st="4" cnt="1">
      <dgm:layoutNode name="image4">
        <dgm:alg type="sp"/>
        <dgm:shape xmlns:r="http://schemas.openxmlformats.org/officeDocument/2006/relationships" r:blip="">
          <dgm:adjLst/>
        </dgm:shape>
        <dgm:presOf/>
        <dgm:constrLst/>
        <dgm:forEach name="Name36" ref="imageRepeat"/>
      </dgm:layoutNode>
      <dgm:layoutNode name="imageaccent4">
        <dgm:alg type="sp"/>
        <dgm:shape xmlns:r="http://schemas.openxmlformats.org/officeDocument/2006/relationships" r:blip="">
          <dgm:adjLst/>
        </dgm:shape>
        <dgm:presOf/>
        <dgm:constrLst/>
        <dgm:forEach name="Name37" ref="accentRepeat"/>
      </dgm:layoutNode>
    </dgm:forEach>
    <dgm:forEach name="Name38" axis="ch" ptType="node" st="5" cnt="1">
      <dgm:layoutNode name="text5">
        <dgm:alg type="sp"/>
        <dgm:shape xmlns:r="http://schemas.openxmlformats.org/officeDocument/2006/relationships" r:blip="">
          <dgm:adjLst/>
        </dgm:shape>
        <dgm:presOf/>
        <dgm:constrLst/>
        <dgm:forEach name="Name39" ref="textRepeat"/>
      </dgm:layoutNode>
      <dgm:layoutNode name="textaccent5">
        <dgm:alg type="sp"/>
        <dgm:shape xmlns:r="http://schemas.openxmlformats.org/officeDocument/2006/relationships" r:blip="">
          <dgm:adjLst/>
        </dgm:shape>
        <dgm:presOf/>
        <dgm:constrLst/>
        <dgm:forEach name="Name40" ref="accentRepeat"/>
      </dgm:layoutNode>
    </dgm:forEach>
    <dgm:forEach name="Name41" axis="ch" ptType="sibTrans" hideLastTrans="0" st="5" cnt="1">
      <dgm:layoutNode name="image5">
        <dgm:alg type="sp"/>
        <dgm:shape xmlns:r="http://schemas.openxmlformats.org/officeDocument/2006/relationships" r:blip="">
          <dgm:adjLst/>
        </dgm:shape>
        <dgm:presOf/>
        <dgm:constrLst/>
        <dgm:forEach name="Name42" ref="imageRepeat"/>
      </dgm:layoutNode>
      <dgm:layoutNode name="imageaccent5">
        <dgm:alg type="sp"/>
        <dgm:shape xmlns:r="http://schemas.openxmlformats.org/officeDocument/2006/relationships" r:blip="">
          <dgm:adjLst/>
        </dgm:shape>
        <dgm:presOf/>
        <dgm:constrLst/>
        <dgm:forEach name="Name43" ref="accentRepeat"/>
      </dgm:layoutNode>
    </dgm:forEach>
    <dgm:forEach name="Name44" axis="ch" ptType="node" st="6" cnt="1">
      <dgm:layoutNode name="text6">
        <dgm:alg type="sp"/>
        <dgm:shape xmlns:r="http://schemas.openxmlformats.org/officeDocument/2006/relationships" r:blip="">
          <dgm:adjLst/>
        </dgm:shape>
        <dgm:presOf/>
        <dgm:constrLst/>
        <dgm:forEach name="Name45" ref="textRepeat"/>
      </dgm:layoutNode>
      <dgm:layoutNode name="textaccent6">
        <dgm:alg type="sp"/>
        <dgm:shape xmlns:r="http://schemas.openxmlformats.org/officeDocument/2006/relationships" r:blip="">
          <dgm:adjLst/>
        </dgm:shape>
        <dgm:presOf/>
        <dgm:constrLst/>
        <dgm:forEach name="Name46" ref="accentRepeat"/>
      </dgm:layoutNode>
    </dgm:forEach>
    <dgm:forEach name="Name47" axis="ch" ptType="sibTrans" hideLastTrans="0" st="6" cnt="1">
      <dgm:layoutNode name="image6">
        <dgm:alg type="sp"/>
        <dgm:shape xmlns:r="http://schemas.openxmlformats.org/officeDocument/2006/relationships" r:blip="">
          <dgm:adjLst/>
        </dgm:shape>
        <dgm:presOf/>
        <dgm:constrLst/>
        <dgm:forEach name="Name48" ref="imageRepeat"/>
      </dgm:layoutNode>
      <dgm:layoutNode name="imageaccent6">
        <dgm:alg type="sp"/>
        <dgm:shape xmlns:r="http://schemas.openxmlformats.org/officeDocument/2006/relationships" r:blip="">
          <dgm:adjLst/>
        </dgm:shape>
        <dgm:presOf/>
        <dgm:constrLst/>
        <dgm:forEach name="Name49" ref="accentRepeat"/>
      </dgm:layoutNode>
    </dgm:forEach>
    <dgm:forEach name="Name50" axis="ch" ptType="node" st="7" cnt="1">
      <dgm:layoutNode name="text7">
        <dgm:alg type="sp"/>
        <dgm:shape xmlns:r="http://schemas.openxmlformats.org/officeDocument/2006/relationships" r:blip="">
          <dgm:adjLst/>
        </dgm:shape>
        <dgm:presOf/>
        <dgm:constrLst/>
        <dgm:forEach name="Name51" ref="textRepeat"/>
      </dgm:layoutNode>
      <dgm:layoutNode name="textaccent7">
        <dgm:alg type="sp"/>
        <dgm:shape xmlns:r="http://schemas.openxmlformats.org/officeDocument/2006/relationships" r:blip="">
          <dgm:adjLst/>
        </dgm:shape>
        <dgm:presOf/>
        <dgm:constrLst/>
        <dgm:forEach name="Name52" ref="accentRepeat"/>
      </dgm:layoutNode>
    </dgm:forEach>
    <dgm:forEach name="Name53" axis="ch" ptType="sibTrans" hideLastTrans="0" st="7" cnt="1">
      <dgm:layoutNode name="image7">
        <dgm:alg type="sp"/>
        <dgm:shape xmlns:r="http://schemas.openxmlformats.org/officeDocument/2006/relationships" r:blip="">
          <dgm:adjLst/>
        </dgm:shape>
        <dgm:presOf/>
        <dgm:constrLst/>
        <dgm:forEach name="Name54" ref="imageRepeat"/>
      </dgm:layoutNode>
      <dgm:layoutNode name="imageaccent7">
        <dgm:alg type="sp"/>
        <dgm:shape xmlns:r="http://schemas.openxmlformats.org/officeDocument/2006/relationships" r:blip="">
          <dgm:adjLst/>
        </dgm:shape>
        <dgm:presOf/>
        <dgm:constrLst/>
        <dgm:forEach name="Name55" ref="accentRepeat"/>
      </dgm:layoutNode>
    </dgm:forEach>
    <dgm:forEach name="Name56" axis="ch" ptType="node" st="8" cnt="1">
      <dgm:layoutNode name="text8">
        <dgm:alg type="sp"/>
        <dgm:shape xmlns:r="http://schemas.openxmlformats.org/officeDocument/2006/relationships" r:blip="">
          <dgm:adjLst/>
        </dgm:shape>
        <dgm:presOf/>
        <dgm:constrLst/>
        <dgm:forEach name="Name57" ref="textRepeat"/>
      </dgm:layoutNode>
      <dgm:layoutNode name="textaccent8">
        <dgm:alg type="sp"/>
        <dgm:shape xmlns:r="http://schemas.openxmlformats.org/officeDocument/2006/relationships" r:blip="">
          <dgm:adjLst/>
        </dgm:shape>
        <dgm:presOf/>
        <dgm:constrLst/>
        <dgm:forEach name="Name58" ref="accentRepeat"/>
      </dgm:layoutNode>
    </dgm:forEach>
    <dgm:forEach name="Name59" axis="ch" ptType="sibTrans" hideLastTrans="0" st="8" cnt="1">
      <dgm:layoutNode name="image8">
        <dgm:alg type="sp"/>
        <dgm:shape xmlns:r="http://schemas.openxmlformats.org/officeDocument/2006/relationships" r:blip="">
          <dgm:adjLst/>
        </dgm:shape>
        <dgm:presOf/>
        <dgm:constrLst/>
        <dgm:forEach name="Name60" ref="imageRepeat"/>
      </dgm:layoutNode>
      <dgm:layoutNode name="imageaccent8">
        <dgm:alg type="sp"/>
        <dgm:shape xmlns:r="http://schemas.openxmlformats.org/officeDocument/2006/relationships" r:blip="">
          <dgm:adjLst/>
        </dgm:shape>
        <dgm:presOf/>
        <dgm:constrLst/>
        <dgm:forEach name="Name61" ref="accentRepeat"/>
      </dgm:layoutNode>
    </dgm:forEach>
    <dgm:forEach name="Name62" axis="ch" ptType="node" st="9" cnt="1">
      <dgm:layoutNode name="text9">
        <dgm:alg type="sp"/>
        <dgm:shape xmlns:r="http://schemas.openxmlformats.org/officeDocument/2006/relationships" r:blip="">
          <dgm:adjLst/>
        </dgm:shape>
        <dgm:presOf/>
        <dgm:constrLst/>
        <dgm:forEach name="Name63" ref="textRepeat"/>
      </dgm:layoutNode>
      <dgm:layoutNode name="textaccent9">
        <dgm:alg type="sp"/>
        <dgm:shape xmlns:r="http://schemas.openxmlformats.org/officeDocument/2006/relationships" r:blip="">
          <dgm:adjLst/>
        </dgm:shape>
        <dgm:presOf/>
        <dgm:constrLst/>
        <dgm:forEach name="Name64" ref="accentRepeat"/>
      </dgm:layoutNode>
    </dgm:forEach>
    <dgm:forEach name="Name65" axis="ch" ptType="sibTrans" hideLastTrans="0" st="9" cnt="1">
      <dgm:layoutNode name="image9">
        <dgm:alg type="sp"/>
        <dgm:shape xmlns:r="http://schemas.openxmlformats.org/officeDocument/2006/relationships" r:blip="">
          <dgm:adjLst/>
        </dgm:shape>
        <dgm:presOf/>
        <dgm:constrLst/>
        <dgm:forEach name="Name66" ref="imageRepeat"/>
      </dgm:layoutNode>
      <dgm:layoutNode name="imageaccent9">
        <dgm:alg type="sp"/>
        <dgm:shape xmlns:r="http://schemas.openxmlformats.org/officeDocument/2006/relationships" r:blip="">
          <dgm:adjLst/>
        </dgm:shape>
        <dgm:presOf/>
        <dgm:constrLst/>
        <dgm:forEach name="Name67" ref="accentRepeat"/>
      </dgm:layoutNode>
    </dgm:forEach>
    <dgm:forEach name="Name68" axis="ch" ptType="node" st="10" cnt="1">
      <dgm:layoutNode name="text10">
        <dgm:alg type="sp"/>
        <dgm:shape xmlns:r="http://schemas.openxmlformats.org/officeDocument/2006/relationships" r:blip="">
          <dgm:adjLst/>
        </dgm:shape>
        <dgm:presOf/>
        <dgm:constrLst/>
        <dgm:forEach name="Name69" ref="textRepeat"/>
      </dgm:layoutNode>
      <dgm:layoutNode name="textaccent10">
        <dgm:alg type="sp"/>
        <dgm:shape xmlns:r="http://schemas.openxmlformats.org/officeDocument/2006/relationships" r:blip="">
          <dgm:adjLst/>
        </dgm:shape>
        <dgm:presOf/>
        <dgm:constrLst/>
        <dgm:forEach name="Name70" ref="accentRepeat"/>
      </dgm:layoutNode>
    </dgm:forEach>
    <dgm:forEach name="Name71" axis="ch" ptType="sibTrans" hideLastTrans="0" st="10" cnt="1">
      <dgm:layoutNode name="image10">
        <dgm:alg type="sp"/>
        <dgm:shape xmlns:r="http://schemas.openxmlformats.org/officeDocument/2006/relationships" r:blip="">
          <dgm:adjLst/>
        </dgm:shape>
        <dgm:presOf/>
        <dgm:constrLst/>
        <dgm:forEach name="Name72" ref="imageRepeat"/>
      </dgm:layoutNode>
      <dgm:layoutNode name="imageaccent10">
        <dgm:alg type="sp"/>
        <dgm:shape xmlns:r="http://schemas.openxmlformats.org/officeDocument/2006/relationships" r:blip="">
          <dgm:adjLst/>
        </dgm:shape>
        <dgm:presOf/>
        <dgm:constrLst/>
        <dgm:forEach name="Name73" ref="accentRepeat"/>
      </dgm:layoutNode>
    </dgm:forEach>
    <dgm:forEach name="Name74" axis="ch" ptType="node" st="11" cnt="1">
      <dgm:layoutNode name="text11">
        <dgm:alg type="sp"/>
        <dgm:shape xmlns:r="http://schemas.openxmlformats.org/officeDocument/2006/relationships" r:blip="">
          <dgm:adjLst/>
        </dgm:shape>
        <dgm:presOf/>
        <dgm:constrLst/>
        <dgm:forEach name="Name75" ref="textRepeat"/>
      </dgm:layoutNode>
      <dgm:layoutNode name="textaccent1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</dgm:forEach>
    <dgm:forEach name="Name77" axis="ch" ptType="sibTrans" hideLastTrans="0" st="11" cnt="1">
      <dgm:layoutNode name="image11">
        <dgm:alg type="sp"/>
        <dgm:shape xmlns:r="http://schemas.openxmlformats.org/officeDocument/2006/relationships" r:blip="">
          <dgm:adjLst/>
        </dgm:shape>
        <dgm:presOf/>
        <dgm:constrLst/>
        <dgm:forEach name="Name78" ref="imageRepeat"/>
      </dgm:layoutNode>
      <dgm:layoutNode name="imageaccent11">
        <dgm:alg type="sp"/>
        <dgm:shape xmlns:r="http://schemas.openxmlformats.org/officeDocument/2006/relationships" r:blip="">
          <dgm:adjLst/>
        </dgm:shape>
        <dgm:presOf/>
        <dgm:constrLst/>
        <dgm:forEach name="Name79" ref="accentRepeat"/>
      </dgm:layoutNode>
    </dgm:forEach>
    <dgm:forEach name="Name80" axis="ch" ptType="node" st="12" cnt="1">
      <dgm:layoutNode name="text12">
        <dgm:alg type="sp"/>
        <dgm:shape xmlns:r="http://schemas.openxmlformats.org/officeDocument/2006/relationships" r:blip="">
          <dgm:adjLst/>
        </dgm:shape>
        <dgm:presOf/>
        <dgm:constrLst/>
        <dgm:forEach name="Name81" ref="textRepeat"/>
      </dgm:layoutNode>
      <dgm:layoutNode name="textaccent12">
        <dgm:alg type="sp"/>
        <dgm:shape xmlns:r="http://schemas.openxmlformats.org/officeDocument/2006/relationships" r:blip="">
          <dgm:adjLst/>
        </dgm:shape>
        <dgm:presOf/>
        <dgm:constrLst/>
        <dgm:forEach name="Name82" ref="accentRepeat"/>
      </dgm:layoutNode>
    </dgm:forEach>
    <dgm:forEach name="Name83" axis="ch" ptType="sibTrans" hideLastTrans="0" st="12" cnt="1">
      <dgm:layoutNode name="image12">
        <dgm:alg type="sp"/>
        <dgm:shape xmlns:r="http://schemas.openxmlformats.org/officeDocument/2006/relationships" r:blip="">
          <dgm:adjLst/>
        </dgm:shape>
        <dgm:presOf/>
        <dgm:constrLst/>
        <dgm:forEach name="Name84" ref="imageRepeat"/>
      </dgm:layoutNode>
      <dgm:layoutNode name="imageaccent12">
        <dgm:alg type="sp"/>
        <dgm:shape xmlns:r="http://schemas.openxmlformats.org/officeDocument/2006/relationships" r:blip="">
          <dgm:adjLst/>
        </dgm:shape>
        <dgm:presOf/>
        <dgm:constrLst/>
        <dgm:forEach name="Name85" ref="accentRepeat"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0C2AC4-95A3-4C7D-BB88-DA8C525E531F}" type="datetimeFigureOut">
              <a:rPr lang="en-US" smtClean="0"/>
              <a:t>5/15/2019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233DEA-58EC-4007-8734-9A11230A27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4438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233DEA-58EC-4007-8734-9A11230A27F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9083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233DEA-58EC-4007-8734-9A11230A27F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1860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233DEA-58EC-4007-8734-9A11230A27F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8584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233DEA-58EC-4007-8734-9A11230A27F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7357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233DEA-58EC-4007-8734-9A11230A27F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9707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233DEA-58EC-4007-8734-9A11230A27F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652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233DEA-58EC-4007-8734-9A11230A27F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4389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233DEA-58EC-4007-8734-9A11230A27F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2441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233DEA-58EC-4007-8734-9A11230A27F7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3488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233DEA-58EC-4007-8734-9A11230A27F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5934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233DEA-58EC-4007-8734-9A11230A27F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2617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233DEA-58EC-4007-8734-9A11230A27F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5840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233DEA-58EC-4007-8734-9A11230A27F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5027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233DEA-58EC-4007-8734-9A11230A27F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2007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233DEA-58EC-4007-8734-9A11230A27F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679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233DEA-58EC-4007-8734-9A11230A27F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63052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233DEA-58EC-4007-8734-9A11230A27F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7395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5/15/2019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5/15/2019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5/15/2019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5/15/2019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5/15/2019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5/15/2019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5/15/2019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hyperlink" Target="https://msdn.microsoft.com/en-us/library/bb630289.aspx" TargetMode="External"/><Relationship Id="rId7" Type="http://schemas.openxmlformats.org/officeDocument/2006/relationships/hyperlink" Target="https://msdn.microsoft.com/en-us/library/bb677243.aspx" TargetMode="External"/><Relationship Id="rId2" Type="http://schemas.openxmlformats.org/officeDocument/2006/relationships/hyperlink" Target="https://msdn.microsoft.com/en-us/library/bb630352.aspx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sdn.microsoft.com/en-us/library/ms187819.aspx" TargetMode="External"/><Relationship Id="rId5" Type="http://schemas.openxmlformats.org/officeDocument/2006/relationships/hyperlink" Target="https://msdn.microsoft.com/en-us/library/ms182418.aspx" TargetMode="External"/><Relationship Id="rId4" Type="http://schemas.openxmlformats.org/officeDocument/2006/relationships/hyperlink" Target="https://msdn.microsoft.com/en-us/library/bb677335.aspx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msdn.microsoft.com/en-us/library/ms187993.aspx" TargetMode="External"/><Relationship Id="rId2" Type="http://schemas.openxmlformats.org/officeDocument/2006/relationships/hyperlink" Target="https://msdn.microsoft.com/en-us/library/ms176089.aspx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hyperlink" Target="https://msdn.microsoft.com/en-us/library/ms173829.aspx" TargetMode="External"/><Relationship Id="rId3" Type="http://schemas.openxmlformats.org/officeDocument/2006/relationships/hyperlink" Target="https://msdn.microsoft.com/en-us/library/ms187993.aspx" TargetMode="External"/><Relationship Id="rId7" Type="http://schemas.openxmlformats.org/officeDocument/2006/relationships/hyperlink" Target="https://msdn.microsoft.com/en-us/library/ms187942.aspx" TargetMode="External"/><Relationship Id="rId2" Type="http://schemas.openxmlformats.org/officeDocument/2006/relationships/hyperlink" Target="https://msdn.microsoft.com/en-us/library/ms188362.aspx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sdn.microsoft.com/en-us/library/bb677290.aspx" TargetMode="External"/><Relationship Id="rId11" Type="http://schemas.openxmlformats.org/officeDocument/2006/relationships/hyperlink" Target="https://msdn.microsoft.com/en-us/library/ff848797.aspx" TargetMode="External"/><Relationship Id="rId5" Type="http://schemas.openxmlformats.org/officeDocument/2006/relationships/hyperlink" Target="https://msdn.microsoft.com/en-us/library/ms182776.aspx" TargetMode="External"/><Relationship Id="rId10" Type="http://schemas.openxmlformats.org/officeDocument/2006/relationships/hyperlink" Target="https://msdn.microsoft.com/en-us/library/ms175010.aspx" TargetMode="External"/><Relationship Id="rId4" Type="http://schemas.openxmlformats.org/officeDocument/2006/relationships/hyperlink" Target="https://msdn.microsoft.com/en-us/library/ms190498.aspx" TargetMode="External"/><Relationship Id="rId9" Type="http://schemas.openxmlformats.org/officeDocument/2006/relationships/hyperlink" Target="https://msdn.microsoft.com/en-us/library/ms187339.aspx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msdn.microsoft.com/en-us/library/ms187752.aspx" TargetMode="External"/><Relationship Id="rId2" Type="http://schemas.openxmlformats.org/officeDocument/2006/relationships/hyperlink" Target="http://www.w3schools.com/sql/sql_datatypes.asp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dev.mysql.com/doc/refman/5.7/en/data-types.html" TargetMode="External"/><Relationship Id="rId4" Type="http://schemas.openxmlformats.org/officeDocument/2006/relationships/hyperlink" Target="https://docs.oracle.com/cd/B19306_01/server.102/b14200/sql_elements001.htm" TargetMode="Externa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vitalia.com.mk/products-filter-page/" TargetMode="Externa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inki.ukim.mk/mk/dodiplomski-studii" TargetMode="External"/><Relationship Id="rId2" Type="http://schemas.openxmlformats.org/officeDocument/2006/relationships/hyperlink" Target="https://www.vitalia.com.mk/products-filter-page/" TargetMode="Externa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8946" y="2653048"/>
            <a:ext cx="8500057" cy="1397788"/>
          </a:xfrm>
        </p:spPr>
        <p:txBody>
          <a:bodyPr/>
          <a:lstStyle/>
          <a:p>
            <a:pPr algn="ctr"/>
            <a:r>
              <a:rPr lang="en-US" sz="4000" dirty="0" smtClean="0">
                <a:solidFill>
                  <a:schemeClr val="tx1"/>
                </a:solidFill>
              </a:rPr>
              <a:t>Welcome!</a:t>
            </a:r>
            <a:r>
              <a:rPr lang="en-US" sz="4000" dirty="0" smtClean="0"/>
              <a:t/>
            </a:r>
            <a:br>
              <a:rPr lang="en-US" sz="4000" dirty="0" smtClean="0"/>
            </a:br>
            <a:r>
              <a:rPr lang="en-US" sz="4000" dirty="0" smtClean="0"/>
              <a:t>Database Development and Design</a:t>
            </a:r>
            <a:endParaRPr lang="en-US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4"/>
            <a:ext cx="7766936" cy="546924"/>
          </a:xfrm>
        </p:spPr>
        <p:txBody>
          <a:bodyPr>
            <a:normAutofit/>
          </a:bodyPr>
          <a:lstStyle/>
          <a:p>
            <a:pPr algn="ctr"/>
            <a:r>
              <a:rPr lang="en-US" sz="2000" dirty="0" smtClean="0"/>
              <a:t>Developing and Design of databases using SQL Server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883082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42682"/>
          </a:xfrm>
        </p:spPr>
        <p:txBody>
          <a:bodyPr>
            <a:normAutofit/>
          </a:bodyPr>
          <a:lstStyle/>
          <a:p>
            <a:r>
              <a:rPr lang="en-US" dirty="0" smtClean="0"/>
              <a:t>Doing it without DBMS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442435"/>
            <a:ext cx="9528550" cy="4598928"/>
          </a:xfrm>
        </p:spPr>
        <p:txBody>
          <a:bodyPr>
            <a:noAutofit/>
          </a:bodyPr>
          <a:lstStyle/>
          <a:p>
            <a:r>
              <a:rPr lang="en-US" altLang="mk-MK" sz="2800" dirty="0" smtClean="0"/>
              <a:t>Perform an order: “Customer A” orders “Product A”</a:t>
            </a:r>
            <a:endParaRPr lang="en-US" altLang="mk-MK" sz="2800" dirty="0"/>
          </a:p>
          <a:p>
            <a:pPr lvl="1"/>
            <a:r>
              <a:rPr lang="en-US" altLang="mk-MK" sz="2800" dirty="0"/>
              <a:t>Write a C program to do the following</a:t>
            </a:r>
            <a:r>
              <a:rPr lang="en-US" altLang="mk-MK" sz="2800" dirty="0" smtClean="0"/>
              <a:t>:</a:t>
            </a:r>
          </a:p>
          <a:p>
            <a:pPr lvl="1"/>
            <a:endParaRPr lang="en-US" altLang="mk-MK" sz="3000" dirty="0"/>
          </a:p>
          <a:p>
            <a:endParaRPr lang="en-US" altLang="mk-MK" sz="3200" dirty="0"/>
          </a:p>
        </p:txBody>
      </p:sp>
      <p:sp>
        <p:nvSpPr>
          <p:cNvPr id="7" name="AutoShape 4"/>
          <p:cNvSpPr>
            <a:spLocks noChangeArrowheads="1"/>
          </p:cNvSpPr>
          <p:nvPr/>
        </p:nvSpPr>
        <p:spPr bwMode="auto">
          <a:xfrm>
            <a:off x="213202" y="3237100"/>
            <a:ext cx="10456813" cy="2025003"/>
          </a:xfrm>
          <a:prstGeom prst="foldedCorner">
            <a:avLst>
              <a:gd name="adj" fmla="val 19375"/>
            </a:avLst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pPr lvl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mk-MK" sz="2800" dirty="0"/>
              <a:t>Read </a:t>
            </a:r>
            <a:r>
              <a:rPr lang="en-US" altLang="mk-MK" sz="2800" dirty="0" smtClean="0"/>
              <a:t>‘Customer.txt</a:t>
            </a:r>
            <a:r>
              <a:rPr lang="en-US" altLang="mk-MK" sz="2800" dirty="0"/>
              <a:t>’</a:t>
            </a:r>
          </a:p>
          <a:p>
            <a:pPr lvl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mk-MK" sz="2800" dirty="0"/>
              <a:t>Read </a:t>
            </a:r>
            <a:r>
              <a:rPr lang="en-US" altLang="mk-MK" sz="2800" dirty="0" smtClean="0"/>
              <a:t>‘Product.txt’</a:t>
            </a:r>
          </a:p>
          <a:p>
            <a:pPr lvl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altLang="mk-MK" sz="2800" dirty="0" smtClean="0"/>
              <a:t>Write </a:t>
            </a:r>
            <a:r>
              <a:rPr lang="en-US" altLang="mk-MK" sz="2800" dirty="0"/>
              <a:t>in ‘Orders.txt</a:t>
            </a:r>
            <a:r>
              <a:rPr lang="en-US" altLang="mk-MK" sz="2800" dirty="0" smtClean="0"/>
              <a:t>’ - “Customer A orders Product A” </a:t>
            </a:r>
          </a:p>
          <a:p>
            <a:pPr lvl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altLang="mk-MK" sz="2800" dirty="0" smtClean="0"/>
              <a:t>Write </a:t>
            </a:r>
            <a:r>
              <a:rPr lang="en-US" altLang="mk-MK" sz="2800" dirty="0"/>
              <a:t>in </a:t>
            </a:r>
            <a:r>
              <a:rPr lang="en-US" altLang="mk-MK" sz="2800" dirty="0" smtClean="0"/>
              <a:t>“</a:t>
            </a:r>
            <a:r>
              <a:rPr lang="en-US" altLang="mk-MK" sz="2800" dirty="0"/>
              <a:t>Product.txt</a:t>
            </a:r>
            <a:r>
              <a:rPr lang="en-US" altLang="mk-MK" sz="2800" dirty="0" smtClean="0"/>
              <a:t>” - </a:t>
            </a:r>
            <a:r>
              <a:rPr lang="en-US" altLang="mk-MK" sz="2800" dirty="0"/>
              <a:t>“Product A” </a:t>
            </a:r>
            <a:r>
              <a:rPr lang="en-US" altLang="mk-MK" sz="2800" dirty="0" smtClean="0"/>
              <a:t>has changed available quantity</a:t>
            </a:r>
            <a:endParaRPr lang="en-US" altLang="mk-MK" sz="2800" dirty="0"/>
          </a:p>
        </p:txBody>
      </p:sp>
    </p:spTree>
    <p:extLst>
      <p:ext uri="{BB962C8B-B14F-4D97-AF65-F5344CB8AC3E}">
        <p14:creationId xmlns:p14="http://schemas.microsoft.com/office/powerpoint/2010/main" val="4280714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42682"/>
          </a:xfrm>
        </p:spPr>
        <p:txBody>
          <a:bodyPr>
            <a:normAutofit/>
          </a:bodyPr>
          <a:lstStyle/>
          <a:p>
            <a:r>
              <a:rPr lang="en-US" dirty="0" smtClean="0"/>
              <a:t>Problems without DBMS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442435"/>
            <a:ext cx="9528550" cy="4598928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US" altLang="mk-MK" sz="2800" dirty="0"/>
              <a:t>System crashes:</a:t>
            </a:r>
          </a:p>
          <a:p>
            <a:pPr>
              <a:lnSpc>
                <a:spcPct val="90000"/>
              </a:lnSpc>
            </a:pPr>
            <a:endParaRPr lang="en-US" altLang="mk-MK" sz="2800" dirty="0"/>
          </a:p>
          <a:p>
            <a:pPr>
              <a:lnSpc>
                <a:spcPct val="90000"/>
              </a:lnSpc>
            </a:pPr>
            <a:endParaRPr lang="en-US" altLang="mk-MK" sz="2800" dirty="0"/>
          </a:p>
          <a:p>
            <a:pPr lvl="1">
              <a:lnSpc>
                <a:spcPct val="90000"/>
              </a:lnSpc>
            </a:pPr>
            <a:r>
              <a:rPr lang="en-US" altLang="mk-MK" sz="2400" dirty="0"/>
              <a:t>What is the problem ?</a:t>
            </a:r>
          </a:p>
          <a:p>
            <a:pPr>
              <a:lnSpc>
                <a:spcPct val="90000"/>
              </a:lnSpc>
            </a:pPr>
            <a:r>
              <a:rPr lang="en-US" altLang="mk-MK" sz="2800" dirty="0"/>
              <a:t>Large data sets </a:t>
            </a:r>
            <a:r>
              <a:rPr lang="en-US" altLang="mk-MK" sz="2800" dirty="0" smtClean="0"/>
              <a:t>(Millions of Customers and Products)</a:t>
            </a:r>
            <a:endParaRPr lang="en-US" altLang="mk-MK" sz="2800" dirty="0"/>
          </a:p>
          <a:p>
            <a:pPr lvl="1">
              <a:lnSpc>
                <a:spcPct val="90000"/>
              </a:lnSpc>
            </a:pPr>
            <a:r>
              <a:rPr lang="en-US" altLang="mk-MK" sz="2400" dirty="0"/>
              <a:t>What is the problem ?</a:t>
            </a:r>
          </a:p>
          <a:p>
            <a:pPr>
              <a:lnSpc>
                <a:spcPct val="90000"/>
              </a:lnSpc>
            </a:pPr>
            <a:r>
              <a:rPr lang="en-US" altLang="mk-MK" sz="2800" dirty="0" smtClean="0"/>
              <a:t>Concurrent </a:t>
            </a:r>
            <a:r>
              <a:rPr lang="en-US" altLang="mk-MK" sz="2800" dirty="0"/>
              <a:t>access by many users</a:t>
            </a:r>
          </a:p>
          <a:p>
            <a:pPr lvl="1">
              <a:lnSpc>
                <a:spcPct val="90000"/>
              </a:lnSpc>
            </a:pPr>
            <a:r>
              <a:rPr lang="en-US" altLang="mk-MK" sz="2400" dirty="0" smtClean="0"/>
              <a:t>Multiple users want to place an order in a same time. Multiple requests for write to Orders data file</a:t>
            </a:r>
            <a:endParaRPr lang="en-US" altLang="mk-MK" sz="2400" dirty="0"/>
          </a:p>
        </p:txBody>
      </p:sp>
      <p:sp>
        <p:nvSpPr>
          <p:cNvPr id="6" name="AutoShape 1029"/>
          <p:cNvSpPr>
            <a:spLocks noChangeArrowheads="1"/>
          </p:cNvSpPr>
          <p:nvPr/>
        </p:nvSpPr>
        <p:spPr bwMode="auto">
          <a:xfrm>
            <a:off x="8648203" y="1142098"/>
            <a:ext cx="1884363" cy="619125"/>
          </a:xfrm>
          <a:prstGeom prst="wedgeEllipseCallout">
            <a:avLst>
              <a:gd name="adj1" fmla="val -126329"/>
              <a:gd name="adj2" fmla="val 67435"/>
            </a:avLst>
          </a:prstGeom>
          <a:solidFill>
            <a:srgbClr val="C0C0C0">
              <a:alpha val="50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pPr algn="ctr">
              <a:buFontTx/>
              <a:buNone/>
            </a:pPr>
            <a:r>
              <a:rPr lang="en-US" altLang="mk-MK" dirty="0"/>
              <a:t>CRASH !</a:t>
            </a:r>
          </a:p>
        </p:txBody>
      </p:sp>
      <p:sp>
        <p:nvSpPr>
          <p:cNvPr id="7" name="AutoShape 4"/>
          <p:cNvSpPr>
            <a:spLocks noChangeArrowheads="1"/>
          </p:cNvSpPr>
          <p:nvPr/>
        </p:nvSpPr>
        <p:spPr bwMode="auto">
          <a:xfrm>
            <a:off x="3249011" y="1890380"/>
            <a:ext cx="5492653" cy="1069384"/>
          </a:xfrm>
          <a:prstGeom prst="foldedCorner">
            <a:avLst>
              <a:gd name="adj" fmla="val 19375"/>
            </a:avLst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pPr lvl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mk-MK" sz="1400" dirty="0"/>
              <a:t>Read </a:t>
            </a:r>
            <a:r>
              <a:rPr lang="en-US" altLang="mk-MK" sz="1400" dirty="0" smtClean="0"/>
              <a:t>‘Customer.txt</a:t>
            </a:r>
            <a:r>
              <a:rPr lang="en-US" altLang="mk-MK" sz="1400" dirty="0"/>
              <a:t>’</a:t>
            </a:r>
          </a:p>
          <a:p>
            <a:pPr lvl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mk-MK" sz="1400" dirty="0"/>
              <a:t>Read </a:t>
            </a:r>
            <a:r>
              <a:rPr lang="en-US" altLang="mk-MK" sz="1400" dirty="0" smtClean="0"/>
              <a:t>‘Product.txt’</a:t>
            </a:r>
          </a:p>
          <a:p>
            <a:pPr lvl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altLang="mk-MK" sz="1400" dirty="0" smtClean="0"/>
              <a:t>Write </a:t>
            </a:r>
            <a:r>
              <a:rPr lang="en-US" altLang="mk-MK" sz="1400" dirty="0"/>
              <a:t>in ‘Orders.txt</a:t>
            </a:r>
            <a:r>
              <a:rPr lang="en-US" altLang="mk-MK" sz="1400" dirty="0" smtClean="0"/>
              <a:t>’ - “Customer A orders Product A” </a:t>
            </a:r>
          </a:p>
          <a:p>
            <a:pPr lvl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altLang="mk-MK" sz="1400" dirty="0" smtClean="0"/>
              <a:t>Write </a:t>
            </a:r>
            <a:r>
              <a:rPr lang="en-US" altLang="mk-MK" sz="1400" dirty="0"/>
              <a:t>in </a:t>
            </a:r>
            <a:r>
              <a:rPr lang="en-US" altLang="mk-MK" sz="1400" dirty="0" smtClean="0"/>
              <a:t>“</a:t>
            </a:r>
            <a:r>
              <a:rPr lang="en-US" altLang="mk-MK" sz="1400" dirty="0"/>
              <a:t>Product.txt</a:t>
            </a:r>
            <a:r>
              <a:rPr lang="en-US" altLang="mk-MK" sz="1400" dirty="0" smtClean="0"/>
              <a:t>” - </a:t>
            </a:r>
            <a:r>
              <a:rPr lang="en-US" altLang="mk-MK" sz="1400" dirty="0"/>
              <a:t>“Product A” </a:t>
            </a:r>
            <a:r>
              <a:rPr lang="en-US" altLang="mk-MK" sz="1400" dirty="0" smtClean="0"/>
              <a:t>has changed available quantity</a:t>
            </a:r>
            <a:endParaRPr lang="en-US" altLang="mk-MK" sz="1400" dirty="0"/>
          </a:p>
        </p:txBody>
      </p:sp>
    </p:spTree>
    <p:extLst>
      <p:ext uri="{BB962C8B-B14F-4D97-AF65-F5344CB8AC3E}">
        <p14:creationId xmlns:p14="http://schemas.microsoft.com/office/powerpoint/2010/main" val="1893263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42682"/>
          </a:xfrm>
        </p:spPr>
        <p:txBody>
          <a:bodyPr/>
          <a:lstStyle/>
          <a:p>
            <a:r>
              <a:rPr lang="en-US" dirty="0" smtClean="0"/>
              <a:t>Importance of DBMS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3" y="1442435"/>
            <a:ext cx="9617041" cy="4598928"/>
          </a:xfrm>
        </p:spPr>
        <p:txBody>
          <a:bodyPr>
            <a:normAutofit/>
          </a:bodyPr>
          <a:lstStyle/>
          <a:p>
            <a:r>
              <a:rPr lang="en-US" altLang="mk-MK" sz="2800" dirty="0"/>
              <a:t>Makes data management more </a:t>
            </a:r>
            <a:r>
              <a:rPr lang="en-US" altLang="mk-MK" sz="2800" u="sng" dirty="0"/>
              <a:t>efficient and effective</a:t>
            </a:r>
          </a:p>
          <a:p>
            <a:r>
              <a:rPr lang="en-US" altLang="mk-MK" sz="2800" dirty="0"/>
              <a:t>Query language allows quick answers to ad hoc queries</a:t>
            </a:r>
          </a:p>
          <a:p>
            <a:r>
              <a:rPr lang="en-US" altLang="mk-MK" sz="2800" dirty="0"/>
              <a:t>Provides better access to more and better-managed data</a:t>
            </a:r>
          </a:p>
          <a:p>
            <a:r>
              <a:rPr lang="en-US" altLang="mk-MK" sz="2800" dirty="0"/>
              <a:t>Promotes integrated view of organization’s operations </a:t>
            </a:r>
          </a:p>
          <a:p>
            <a:r>
              <a:rPr lang="en-US" altLang="mk-MK" sz="2800" dirty="0"/>
              <a:t>Reduces the probability of inconsistent data</a:t>
            </a:r>
          </a:p>
        </p:txBody>
      </p:sp>
    </p:spTree>
    <p:extLst>
      <p:ext uri="{BB962C8B-B14F-4D97-AF65-F5344CB8AC3E}">
        <p14:creationId xmlns:p14="http://schemas.microsoft.com/office/powerpoint/2010/main" val="1578686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databases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8372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18744"/>
            <a:ext cx="8596668" cy="652272"/>
          </a:xfrm>
        </p:spPr>
        <p:txBody>
          <a:bodyPr/>
          <a:lstStyle/>
          <a:p>
            <a:r>
              <a:rPr lang="en-US" dirty="0" smtClean="0"/>
              <a:t>Types of databases 1/3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803973"/>
            <a:ext cx="8596668" cy="3880773"/>
          </a:xfrm>
        </p:spPr>
        <p:txBody>
          <a:bodyPr/>
          <a:lstStyle/>
          <a:p>
            <a:r>
              <a:rPr lang="en-US" dirty="0" smtClean="0"/>
              <a:t>Relational databases (SQL)</a:t>
            </a:r>
          </a:p>
          <a:p>
            <a:r>
              <a:rPr lang="en-US" dirty="0" smtClean="0"/>
              <a:t>Non-Relational </a:t>
            </a:r>
            <a:r>
              <a:rPr lang="en-US" dirty="0"/>
              <a:t>databases </a:t>
            </a:r>
            <a:r>
              <a:rPr lang="en-US" dirty="0" smtClean="0"/>
              <a:t>(NoSQL)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190" y="2703576"/>
            <a:ext cx="8953500" cy="3810000"/>
          </a:xfrm>
          <a:prstGeom prst="snip1Rect">
            <a:avLst>
              <a:gd name="adj" fmla="val 35147"/>
            </a:avLst>
          </a:prstGeom>
        </p:spPr>
      </p:pic>
      <p:sp>
        <p:nvSpPr>
          <p:cNvPr id="5" name="Rectangle 4"/>
          <p:cNvSpPr/>
          <p:nvPr/>
        </p:nvSpPr>
        <p:spPr>
          <a:xfrm>
            <a:off x="7827264" y="2703576"/>
            <a:ext cx="1133856" cy="7345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181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52272"/>
          </a:xfrm>
        </p:spPr>
        <p:txBody>
          <a:bodyPr/>
          <a:lstStyle/>
          <a:p>
            <a:r>
              <a:rPr lang="en-US" dirty="0" smtClean="0"/>
              <a:t>Types of databases 2/3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7585704"/>
              </p:ext>
            </p:extLst>
          </p:nvPr>
        </p:nvGraphicFramePr>
        <p:xfrm>
          <a:off x="806704" y="2125537"/>
          <a:ext cx="8128000" cy="3672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477981636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6235949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SQL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NoSQL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58192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RELATIONAL DATABASE MANAGEMENT SYSTEM (RDBMS)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Non-relational or distributed database system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47202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These databases have fixed or static or predefined schema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They have dynamic schema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7571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These databases are not suited for hierarchical data storage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These databases are best suited for hierarchical data storage.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2838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These databases are best suited for complex queries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These databases are not so good for complex queries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66224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Vertically Scalable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Horizontally scalable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025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02251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91675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52272"/>
          </a:xfrm>
        </p:spPr>
        <p:txBody>
          <a:bodyPr/>
          <a:lstStyle/>
          <a:p>
            <a:r>
              <a:rPr lang="en-US" dirty="0" smtClean="0"/>
              <a:t>Types of databases 3/3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545336"/>
            <a:ext cx="8596668" cy="5138927"/>
          </a:xfrm>
        </p:spPr>
        <p:txBody>
          <a:bodyPr>
            <a:normAutofit/>
          </a:bodyPr>
          <a:lstStyle/>
          <a:p>
            <a:r>
              <a:rPr lang="en-US" dirty="0" smtClean="0"/>
              <a:t>Relational databases (SQL)</a:t>
            </a:r>
          </a:p>
          <a:p>
            <a:pPr lvl="1"/>
            <a:r>
              <a:rPr lang="en-US" dirty="0" smtClean="0"/>
              <a:t>Structured (table based)</a:t>
            </a:r>
          </a:p>
          <a:p>
            <a:pPr lvl="1"/>
            <a:r>
              <a:rPr lang="en-US" dirty="0" smtClean="0"/>
              <a:t>Most popular vendors</a:t>
            </a:r>
          </a:p>
          <a:p>
            <a:pPr lvl="2"/>
            <a:r>
              <a:rPr lang="en-US" dirty="0" smtClean="0"/>
              <a:t>SQL Server , Oracle, MySQL, PostgreSQL</a:t>
            </a:r>
            <a:endParaRPr lang="en-US" dirty="0"/>
          </a:p>
          <a:p>
            <a:r>
              <a:rPr lang="en-US" dirty="0" smtClean="0"/>
              <a:t>Non-Relational </a:t>
            </a:r>
            <a:r>
              <a:rPr lang="en-US" dirty="0"/>
              <a:t>databases (SQL)</a:t>
            </a:r>
          </a:p>
          <a:p>
            <a:pPr lvl="1"/>
            <a:r>
              <a:rPr lang="en-US" dirty="0" smtClean="0"/>
              <a:t>Non structured</a:t>
            </a:r>
          </a:p>
          <a:p>
            <a:pPr lvl="2"/>
            <a:r>
              <a:rPr lang="en-US" dirty="0" smtClean="0"/>
              <a:t>Document based</a:t>
            </a:r>
          </a:p>
          <a:p>
            <a:pPr lvl="2"/>
            <a:r>
              <a:rPr lang="en-US" dirty="0" smtClean="0"/>
              <a:t>Key-value pairs</a:t>
            </a:r>
          </a:p>
          <a:p>
            <a:pPr lvl="2"/>
            <a:r>
              <a:rPr lang="en-US" dirty="0" smtClean="0"/>
              <a:t>Graph databases</a:t>
            </a:r>
          </a:p>
          <a:p>
            <a:pPr lvl="2"/>
            <a:r>
              <a:rPr lang="en-US" dirty="0" smtClean="0"/>
              <a:t>Wide column stores</a:t>
            </a:r>
          </a:p>
          <a:p>
            <a:pPr lvl="1"/>
            <a:r>
              <a:rPr lang="en-US" dirty="0" smtClean="0"/>
              <a:t>Most Popular vendors</a:t>
            </a:r>
          </a:p>
          <a:p>
            <a:pPr lvl="2"/>
            <a:r>
              <a:rPr lang="en-US" dirty="0" smtClean="0"/>
              <a:t>MongoDB, Cassandra, </a:t>
            </a:r>
            <a:r>
              <a:rPr lang="en-US" dirty="0" err="1" smtClean="0"/>
              <a:t>Hbase</a:t>
            </a:r>
            <a:r>
              <a:rPr lang="en-US" dirty="0" smtClean="0"/>
              <a:t>, </a:t>
            </a:r>
            <a:r>
              <a:rPr lang="en-US" dirty="0" err="1" smtClean="0"/>
              <a:t>CoachDB</a:t>
            </a:r>
            <a:endParaRPr lang="en-US" dirty="0" smtClean="0"/>
          </a:p>
          <a:p>
            <a:pPr lvl="2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5194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SSMS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5341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2025"/>
            <a:ext cx="12178507" cy="6419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441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terminology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8616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</a:t>
            </a:r>
            <a:r>
              <a:rPr lang="en-US" dirty="0" smtClean="0"/>
              <a:t>US </a:t>
            </a:r>
            <a:endParaRPr lang="en-US" dirty="0"/>
          </a:p>
        </p:txBody>
      </p:sp>
      <p:sp>
        <p:nvSpPr>
          <p:cNvPr id="4" name="Content Placeholder 3"/>
          <p:cNvSpPr txBox="1">
            <a:spLocks noGrp="1"/>
          </p:cNvSpPr>
          <p:nvPr>
            <p:ph idx="1"/>
          </p:nvPr>
        </p:nvSpPr>
        <p:spPr>
          <a:xfrm>
            <a:off x="421302" y="1547941"/>
            <a:ext cx="4260426" cy="23031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endParaRPr lang="en-US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754" y="2205166"/>
            <a:ext cx="2578946" cy="171912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545" y="4789477"/>
            <a:ext cx="4333780" cy="135529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8908" y="2205166"/>
            <a:ext cx="2535383" cy="169110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7661" y="4735068"/>
            <a:ext cx="2952750" cy="140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678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55561"/>
          </a:xfrm>
        </p:spPr>
        <p:txBody>
          <a:bodyPr/>
          <a:lstStyle/>
          <a:p>
            <a:r>
              <a:rPr lang="en-US" dirty="0"/>
              <a:t>Key database terminology </a:t>
            </a:r>
            <a:r>
              <a:rPr lang="en-US" dirty="0" smtClean="0"/>
              <a:t>1/2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365161"/>
            <a:ext cx="8596668" cy="4676201"/>
          </a:xfrm>
        </p:spPr>
        <p:txBody>
          <a:bodyPr>
            <a:normAutofit/>
          </a:bodyPr>
          <a:lstStyle/>
          <a:p>
            <a:r>
              <a:rPr lang="en-US" b="1" i="1" dirty="0"/>
              <a:t>Data Definition Language (DDL) </a:t>
            </a:r>
            <a:r>
              <a:rPr lang="en-US" dirty="0"/>
              <a:t>is a subset of the Transact-SQL language; it deals with creating database objects like tables, constraints, and stored procedures. The interface used to create these underlying DDL statements is the SSMS user interface.</a:t>
            </a:r>
          </a:p>
          <a:p>
            <a:pPr marL="0" indent="0">
              <a:buNone/>
            </a:pPr>
            <a:r>
              <a:rPr lang="en-US" dirty="0"/>
              <a:t>The six main DDL statements are as follows: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smtClean="0"/>
              <a:t>USE</a:t>
            </a:r>
            <a:r>
              <a:rPr lang="en-US" dirty="0"/>
              <a:t>: Changes the database context.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smtClean="0"/>
              <a:t>CREATE</a:t>
            </a:r>
            <a:r>
              <a:rPr lang="en-US" dirty="0"/>
              <a:t>: Creates a SQL Server database object (table, view, or stored procedure).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smtClean="0"/>
              <a:t>ALTER</a:t>
            </a:r>
            <a:r>
              <a:rPr lang="en-US" dirty="0"/>
              <a:t>: Changes an existing object.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smtClean="0"/>
              <a:t>DROP</a:t>
            </a:r>
            <a:r>
              <a:rPr lang="en-US" dirty="0"/>
              <a:t>: Removes an object from the database.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smtClean="0"/>
              <a:t>TRUNCATE</a:t>
            </a:r>
            <a:r>
              <a:rPr lang="en-US" dirty="0"/>
              <a:t>: Removes rows from a table and frees the space used by those rows.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trike="sngStrike" dirty="0" smtClean="0"/>
              <a:t>DELETE</a:t>
            </a:r>
            <a:r>
              <a:rPr lang="en-US" strike="sngStrike" dirty="0"/>
              <a:t>: Remove rows from a table but does not free the space used by those rows removed</a:t>
            </a:r>
            <a:r>
              <a:rPr lang="en-US" dirty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0937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845713"/>
          </a:xfrm>
        </p:spPr>
        <p:txBody>
          <a:bodyPr/>
          <a:lstStyle/>
          <a:p>
            <a:r>
              <a:rPr lang="en-US" dirty="0" smtClean="0"/>
              <a:t>Key database terminology 2/2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455313"/>
            <a:ext cx="8596668" cy="4586049"/>
          </a:xfrm>
        </p:spPr>
        <p:txBody>
          <a:bodyPr/>
          <a:lstStyle/>
          <a:p>
            <a:r>
              <a:rPr lang="en-US" b="1" i="1" dirty="0"/>
              <a:t>Data Manipulation Language (DML) </a:t>
            </a:r>
            <a:r>
              <a:rPr lang="en-US" dirty="0"/>
              <a:t>is the language element that allows you to use the core statements INSERT, </a:t>
            </a:r>
            <a:r>
              <a:rPr lang="en-US" dirty="0" smtClean="0"/>
              <a:t>UPDATE and DELETE </a:t>
            </a:r>
            <a:r>
              <a:rPr lang="en-US" dirty="0"/>
              <a:t>to manipulate data in any SQL Server tables. Core DML statements include the following: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smtClean="0"/>
              <a:t>SELECT</a:t>
            </a:r>
            <a:r>
              <a:rPr lang="en-US" dirty="0"/>
              <a:t>: Retrieves rows from the database and enables the selection of one or many rows or columns from one or many tables in SQL Server.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smtClean="0"/>
              <a:t>INSERT</a:t>
            </a:r>
            <a:r>
              <a:rPr lang="en-US" dirty="0"/>
              <a:t>: Adds one or more new rows to a table or a view in SQL Server.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smtClean="0"/>
              <a:t>UPDATE</a:t>
            </a:r>
            <a:r>
              <a:rPr lang="en-US" dirty="0"/>
              <a:t>: Changes existing data in one or more columns in a table or view.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smtClean="0"/>
              <a:t>DELETE</a:t>
            </a:r>
            <a:r>
              <a:rPr lang="en-US" dirty="0"/>
              <a:t>: Removes rows from a table or view.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4251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55561"/>
          </a:xfrm>
        </p:spPr>
        <p:txBody>
          <a:bodyPr>
            <a:normAutofit/>
          </a:bodyPr>
          <a:lstStyle/>
          <a:p>
            <a:r>
              <a:rPr lang="en-US" b="1" dirty="0" smtClean="0"/>
              <a:t>A table example terminology</a:t>
            </a:r>
            <a:endParaRPr lang="en-US" dirty="0"/>
          </a:p>
        </p:txBody>
      </p:sp>
      <p:graphicFrame>
        <p:nvGraphicFramePr>
          <p:cNvPr id="6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51861766"/>
              </p:ext>
            </p:extLst>
          </p:nvPr>
        </p:nvGraphicFramePr>
        <p:xfrm>
          <a:off x="806378" y="3338899"/>
          <a:ext cx="6019800" cy="14827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55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310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33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33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033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033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681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Id</a:t>
                      </a:r>
                      <a:endParaRPr lang="en-IN" sz="1800" dirty="0"/>
                    </a:p>
                  </a:txBody>
                  <a:tcPr marT="45700" marB="4570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Name</a:t>
                      </a:r>
                      <a:endParaRPr lang="en-IN" sz="1800" dirty="0"/>
                    </a:p>
                  </a:txBody>
                  <a:tcPr marT="45700" marB="4570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Acct</a:t>
                      </a:r>
                      <a:endParaRPr lang="en-IN" sz="1800" dirty="0"/>
                    </a:p>
                  </a:txBody>
                  <a:tcPr marT="45700" marB="4570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City</a:t>
                      </a:r>
                      <a:endParaRPr lang="en-IN" sz="1800" dirty="0"/>
                    </a:p>
                  </a:txBody>
                  <a:tcPr marT="45700" marB="4570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Size</a:t>
                      </a:r>
                      <a:endParaRPr lang="en-IN" sz="1800" dirty="0"/>
                    </a:p>
                  </a:txBody>
                  <a:tcPr marT="45700" marB="4570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Active</a:t>
                      </a:r>
                      <a:endParaRPr lang="en-IN" sz="1800" dirty="0"/>
                    </a:p>
                  </a:txBody>
                  <a:tcPr marT="45700" marB="45700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681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1.</a:t>
                      </a:r>
                      <a:endParaRPr lang="en-IN" sz="1800" dirty="0"/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Vero</a:t>
                      </a:r>
                      <a:endParaRPr lang="en-IN" sz="1800" dirty="0"/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12235</a:t>
                      </a:r>
                      <a:endParaRPr lang="en-IN" sz="1800" dirty="0"/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Skopje</a:t>
                      </a:r>
                      <a:endParaRPr lang="en-IN" sz="1800" dirty="0"/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1000</a:t>
                      </a:r>
                      <a:endParaRPr lang="en-IN" sz="1800" dirty="0"/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1</a:t>
                      </a:r>
                      <a:endParaRPr lang="en-IN" sz="1800" dirty="0"/>
                    </a:p>
                  </a:txBody>
                  <a:tcPr marT="45700" marB="457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681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2.</a:t>
                      </a:r>
                      <a:endParaRPr lang="en-IN" sz="1800" dirty="0"/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Tinex</a:t>
                      </a:r>
                      <a:endParaRPr lang="en-IN" sz="1800" dirty="0"/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43253</a:t>
                      </a:r>
                      <a:endParaRPr lang="en-IN" sz="1800" dirty="0"/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Bitola</a:t>
                      </a:r>
                      <a:endParaRPr lang="en-IN" sz="1800" dirty="0"/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2000</a:t>
                      </a:r>
                      <a:endParaRPr lang="en-IN" sz="1800" dirty="0"/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0</a:t>
                      </a:r>
                      <a:endParaRPr lang="en-IN" sz="1800" dirty="0"/>
                    </a:p>
                  </a:txBody>
                  <a:tcPr marT="45700" marB="457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681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3.</a:t>
                      </a:r>
                      <a:endParaRPr lang="en-IN" sz="1800" dirty="0"/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Ramstore</a:t>
                      </a:r>
                      <a:endParaRPr lang="en-IN" sz="1800" dirty="0"/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34534</a:t>
                      </a:r>
                      <a:endParaRPr lang="en-IN" sz="1800" dirty="0"/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Ohrid</a:t>
                      </a:r>
                      <a:endParaRPr lang="en-IN" sz="1800" dirty="0"/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1200</a:t>
                      </a:r>
                      <a:endParaRPr lang="en-IN" sz="1800" dirty="0"/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1</a:t>
                      </a:r>
                      <a:endParaRPr lang="en-IN" sz="1800" dirty="0"/>
                    </a:p>
                  </a:txBody>
                  <a:tcPr marT="45700" marB="457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463478" y="2596740"/>
            <a:ext cx="19812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Font typeface="Monotype Sorts" pitchFamily="2" charset="2"/>
              <a:buNone/>
            </a:pPr>
            <a:r>
              <a:rPr lang="en-US" altLang="mk-MK" sz="2400" b="1" dirty="0" smtClean="0"/>
              <a:t>Customer</a:t>
            </a:r>
            <a:endParaRPr lang="en-IN" altLang="mk-MK" sz="2400" b="1" dirty="0"/>
          </a:p>
        </p:txBody>
      </p:sp>
      <p:cxnSp>
        <p:nvCxnSpPr>
          <p:cNvPr id="8" name="Straight Arrow Connector 7"/>
          <p:cNvCxnSpPr>
            <a:cxnSpLocks noChangeShapeType="1"/>
          </p:cNvCxnSpPr>
          <p:nvPr/>
        </p:nvCxnSpPr>
        <p:spPr bwMode="auto">
          <a:xfrm rot="10800000" flipV="1">
            <a:off x="2063678" y="2584040"/>
            <a:ext cx="2362200" cy="304800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4349678" y="2274478"/>
            <a:ext cx="27432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Font typeface="Monotype Sorts" pitchFamily="2" charset="2"/>
              <a:buNone/>
            </a:pPr>
            <a:r>
              <a:rPr lang="en-US" altLang="mk-MK" sz="2400" b="1" dirty="0">
                <a:solidFill>
                  <a:srgbClr val="FF0000"/>
                </a:solidFill>
              </a:rPr>
              <a:t>Table </a:t>
            </a:r>
            <a:r>
              <a:rPr lang="en-US" altLang="mk-MK" sz="2400" b="1" dirty="0" smtClean="0">
                <a:solidFill>
                  <a:srgbClr val="FF0000"/>
                </a:solidFill>
              </a:rPr>
              <a:t>Name</a:t>
            </a:r>
            <a:endParaRPr lang="en-IN" altLang="mk-MK" sz="1800" b="1" dirty="0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5873678" y="3346040"/>
            <a:ext cx="990600" cy="381000"/>
          </a:xfrm>
          <a:prstGeom prst="rect">
            <a:avLst/>
          </a:prstGeom>
          <a:noFill/>
          <a:ln w="508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488" tIns="44450" rIns="90488" bIns="44450"/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IN" altLang="mk-MK"/>
          </a:p>
        </p:txBody>
      </p:sp>
      <p:cxnSp>
        <p:nvCxnSpPr>
          <p:cNvPr id="11" name="Straight Arrow Connector 10"/>
          <p:cNvCxnSpPr>
            <a:cxnSpLocks noChangeShapeType="1"/>
            <a:endCxn id="10" idx="3"/>
          </p:cNvCxnSpPr>
          <p:nvPr/>
        </p:nvCxnSpPr>
        <p:spPr bwMode="auto">
          <a:xfrm rot="5400000">
            <a:off x="6807128" y="2869790"/>
            <a:ext cx="723900" cy="609600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12" name="TextBox 11"/>
          <p:cNvSpPr txBox="1">
            <a:spLocks noChangeArrowheads="1"/>
          </p:cNvSpPr>
          <p:nvPr/>
        </p:nvSpPr>
        <p:spPr bwMode="auto">
          <a:xfrm>
            <a:off x="7397678" y="2431640"/>
            <a:ext cx="24384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Font typeface="Monotype Sorts" pitchFamily="2" charset="2"/>
              <a:buNone/>
            </a:pPr>
            <a:r>
              <a:rPr lang="en-US" altLang="mk-MK" sz="2400" b="1" dirty="0">
                <a:solidFill>
                  <a:srgbClr val="FF0000"/>
                </a:solidFill>
              </a:rPr>
              <a:t>Field </a:t>
            </a:r>
            <a:endParaRPr lang="en-IN" altLang="mk-MK" sz="1800" b="1" dirty="0"/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844478" y="4108040"/>
            <a:ext cx="6019800" cy="381000"/>
          </a:xfrm>
          <a:prstGeom prst="rect">
            <a:avLst/>
          </a:prstGeom>
          <a:noFill/>
          <a:ln w="508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488" tIns="44450" rIns="90488" bIns="44450"/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IN" altLang="mk-MK"/>
          </a:p>
        </p:txBody>
      </p:sp>
      <p:cxnSp>
        <p:nvCxnSpPr>
          <p:cNvPr id="14" name="Straight Arrow Connector 13"/>
          <p:cNvCxnSpPr>
            <a:cxnSpLocks noChangeShapeType="1"/>
            <a:stCxn id="15" idx="1"/>
            <a:endCxn id="13" idx="3"/>
          </p:cNvCxnSpPr>
          <p:nvPr/>
        </p:nvCxnSpPr>
        <p:spPr bwMode="auto">
          <a:xfrm rot="10800000" flipV="1">
            <a:off x="6864278" y="4262028"/>
            <a:ext cx="914400" cy="36512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15" name="TextBox 14"/>
          <p:cNvSpPr txBox="1">
            <a:spLocks noChangeArrowheads="1"/>
          </p:cNvSpPr>
          <p:nvPr/>
        </p:nvSpPr>
        <p:spPr bwMode="auto">
          <a:xfrm>
            <a:off x="7778678" y="4031840"/>
            <a:ext cx="14478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Font typeface="Monotype Sorts" pitchFamily="2" charset="2"/>
              <a:buNone/>
            </a:pPr>
            <a:r>
              <a:rPr lang="en-US" altLang="mk-MK" sz="2400" b="1">
                <a:solidFill>
                  <a:srgbClr val="FF0000"/>
                </a:solidFill>
              </a:rPr>
              <a:t>Record</a:t>
            </a:r>
            <a:endParaRPr lang="en-IN" altLang="mk-MK" sz="2400" b="1">
              <a:solidFill>
                <a:srgbClr val="FF0000"/>
              </a:solidFill>
            </a:endParaRPr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1603168" y="4478723"/>
            <a:ext cx="1146310" cy="381000"/>
          </a:xfrm>
          <a:prstGeom prst="rect">
            <a:avLst/>
          </a:prstGeom>
          <a:noFill/>
          <a:ln w="508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488" tIns="44450" rIns="90488" bIns="44450"/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IN" altLang="mk-MK"/>
          </a:p>
        </p:txBody>
      </p:sp>
      <p:cxnSp>
        <p:nvCxnSpPr>
          <p:cNvPr id="17" name="Straight Arrow Connector 16"/>
          <p:cNvCxnSpPr>
            <a:cxnSpLocks noChangeShapeType="1"/>
          </p:cNvCxnSpPr>
          <p:nvPr/>
        </p:nvCxnSpPr>
        <p:spPr bwMode="auto">
          <a:xfrm rot="16200000" flipV="1">
            <a:off x="2520878" y="4946240"/>
            <a:ext cx="381000" cy="228600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18" name="TextBox 17"/>
          <p:cNvSpPr txBox="1">
            <a:spLocks noChangeArrowheads="1"/>
          </p:cNvSpPr>
          <p:nvPr/>
        </p:nvSpPr>
        <p:spPr bwMode="auto">
          <a:xfrm>
            <a:off x="2749478" y="5170078"/>
            <a:ext cx="14478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Font typeface="Monotype Sorts" pitchFamily="2" charset="2"/>
              <a:buNone/>
            </a:pPr>
            <a:r>
              <a:rPr lang="en-US" altLang="mk-MK" sz="2400" b="1">
                <a:solidFill>
                  <a:srgbClr val="FF0000"/>
                </a:solidFill>
              </a:rPr>
              <a:t>Data</a:t>
            </a:r>
            <a:endParaRPr lang="en-IN" altLang="mk-MK" sz="2400" b="1">
              <a:solidFill>
                <a:srgbClr val="FF0000"/>
              </a:solidFill>
            </a:endParaRPr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768278" y="3727040"/>
            <a:ext cx="6096000" cy="1143000"/>
          </a:xfrm>
          <a:prstGeom prst="rect">
            <a:avLst/>
          </a:prstGeom>
          <a:noFill/>
          <a:ln w="50800" algn="ctr">
            <a:solidFill>
              <a:srgbClr val="D6009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488" tIns="44450" rIns="90488" bIns="44450"/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IN" altLang="mk-MK"/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auto">
          <a:xfrm>
            <a:off x="768278" y="3346040"/>
            <a:ext cx="6096000" cy="304800"/>
          </a:xfrm>
          <a:prstGeom prst="rect">
            <a:avLst/>
          </a:prstGeom>
          <a:noFill/>
          <a:ln w="50800" algn="ctr">
            <a:solidFill>
              <a:srgbClr val="D6009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488" tIns="44450" rIns="90488" bIns="44450"/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IN" altLang="mk-MK"/>
          </a:p>
        </p:txBody>
      </p:sp>
      <p:cxnSp>
        <p:nvCxnSpPr>
          <p:cNvPr id="23" name="Straight Arrow Connector 22"/>
          <p:cNvCxnSpPr>
            <a:cxnSpLocks noChangeShapeType="1"/>
          </p:cNvCxnSpPr>
          <p:nvPr/>
        </p:nvCxnSpPr>
        <p:spPr bwMode="auto">
          <a:xfrm rot="5400000">
            <a:off x="6007028" y="2222090"/>
            <a:ext cx="1181100" cy="1143000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24" name="TextBox 23"/>
          <p:cNvSpPr txBox="1">
            <a:spLocks noChangeArrowheads="1"/>
          </p:cNvSpPr>
          <p:nvPr/>
        </p:nvSpPr>
        <p:spPr bwMode="auto">
          <a:xfrm>
            <a:off x="7169078" y="1822040"/>
            <a:ext cx="24384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Font typeface="Monotype Sorts" pitchFamily="2" charset="2"/>
              <a:buNone/>
            </a:pPr>
            <a:r>
              <a:rPr lang="en-US" altLang="mk-MK" sz="2400" b="1">
                <a:solidFill>
                  <a:srgbClr val="FF0000"/>
                </a:solidFill>
              </a:rPr>
              <a:t>Meta Data</a:t>
            </a:r>
            <a:endParaRPr lang="en-IN" altLang="mk-MK" sz="1800" b="1"/>
          </a:p>
        </p:txBody>
      </p:sp>
    </p:spTree>
    <p:extLst>
      <p:ext uri="{BB962C8B-B14F-4D97-AF65-F5344CB8AC3E}">
        <p14:creationId xmlns:p14="http://schemas.microsoft.com/office/powerpoint/2010/main" val="1507607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0" grpId="0" animBg="1"/>
      <p:bldP spid="12" grpId="0"/>
      <p:bldP spid="13" grpId="0" animBg="1"/>
      <p:bldP spid="15" grpId="0"/>
      <p:bldP spid="16" grpId="0" animBg="1"/>
      <p:bldP spid="18" grpId="0"/>
      <p:bldP spid="19" grpId="0" animBg="1"/>
      <p:bldP spid="22" grpId="0" animBg="1"/>
      <p:bldP spid="2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819955"/>
          </a:xfrm>
        </p:spPr>
        <p:txBody>
          <a:bodyPr/>
          <a:lstStyle/>
          <a:p>
            <a:r>
              <a:rPr lang="en-US" dirty="0"/>
              <a:t>Demo 1 - DDL and DML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429555"/>
            <a:ext cx="8596668" cy="4611807"/>
          </a:xfrm>
        </p:spPr>
        <p:txBody>
          <a:bodyPr/>
          <a:lstStyle/>
          <a:p>
            <a:r>
              <a:rPr lang="en-US" dirty="0" smtClean="0"/>
              <a:t>Session 1 – 01 Create table.xlsx</a:t>
            </a:r>
          </a:p>
          <a:p>
            <a:r>
              <a:rPr lang="en-US" dirty="0" smtClean="0"/>
              <a:t>Session </a:t>
            </a:r>
            <a:r>
              <a:rPr lang="en-US" dirty="0"/>
              <a:t>1 </a:t>
            </a:r>
            <a:r>
              <a:rPr lang="en-US" dirty="0" smtClean="0"/>
              <a:t>– 02 DDL and </a:t>
            </a:r>
            <a:r>
              <a:rPr lang="en-US" dirty="0" err="1" smtClean="0"/>
              <a:t>DML.sql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180403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types in SQL Server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8435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819955"/>
          </a:xfrm>
        </p:spPr>
        <p:txBody>
          <a:bodyPr/>
          <a:lstStyle/>
          <a:p>
            <a:r>
              <a:rPr lang="en-US" dirty="0" smtClean="0"/>
              <a:t>Data types in SQL Server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661375"/>
            <a:ext cx="8596668" cy="4379987"/>
          </a:xfrm>
        </p:spPr>
        <p:txBody>
          <a:bodyPr>
            <a:normAutofit/>
          </a:bodyPr>
          <a:lstStyle/>
          <a:p>
            <a:r>
              <a:rPr lang="en-US" sz="2000" dirty="0"/>
              <a:t>Each column in a database table is required to have a name and a data type.</a:t>
            </a:r>
          </a:p>
          <a:p>
            <a:r>
              <a:rPr lang="en-US" sz="2000" dirty="0"/>
              <a:t>SQL data type is an attribute that specifies type of data of any object. Each column, variable and expression has related data type in SQL.</a:t>
            </a:r>
          </a:p>
          <a:p>
            <a:r>
              <a:rPr lang="en-US" sz="2000" dirty="0"/>
              <a:t>You would use these data types while creating your tables. You would choose a particular data type for a table column based on your requirement.</a:t>
            </a:r>
          </a:p>
          <a:p>
            <a:r>
              <a:rPr lang="en-US" sz="2000" dirty="0"/>
              <a:t>SQL developers have to decide what types of data will be stored inside each and every table column when creating a SQL table. </a:t>
            </a:r>
          </a:p>
          <a:p>
            <a:r>
              <a:rPr lang="en-US" sz="2000" dirty="0"/>
              <a:t>The data type is a label and a guideline for SQL to understand what type of data is expected inside of each column, and it also identifies how SQL will interact with the stored data.</a:t>
            </a:r>
          </a:p>
        </p:txBody>
      </p:sp>
    </p:spTree>
    <p:extLst>
      <p:ext uri="{BB962C8B-B14F-4D97-AF65-F5344CB8AC3E}">
        <p14:creationId xmlns:p14="http://schemas.microsoft.com/office/powerpoint/2010/main" val="2065872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819955"/>
          </a:xfrm>
        </p:spPr>
        <p:txBody>
          <a:bodyPr/>
          <a:lstStyle/>
          <a:p>
            <a:r>
              <a:rPr lang="en-US" dirty="0"/>
              <a:t>Data types in SQL Server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661375"/>
            <a:ext cx="8596668" cy="4379987"/>
          </a:xfrm>
        </p:spPr>
        <p:txBody>
          <a:bodyPr/>
          <a:lstStyle/>
          <a:p>
            <a:r>
              <a:rPr lang="en-US" dirty="0"/>
              <a:t>In SQL Server, each column, local variable, expression, and parameter </a:t>
            </a:r>
            <a:r>
              <a:rPr lang="en-US" dirty="0" smtClean="0"/>
              <a:t>have </a:t>
            </a:r>
            <a:r>
              <a:rPr lang="en-US" dirty="0"/>
              <a:t>a related data type. A </a:t>
            </a:r>
            <a:r>
              <a:rPr lang="en-US" sz="2000" b="1" dirty="0" smtClean="0"/>
              <a:t>data type </a:t>
            </a:r>
            <a:r>
              <a:rPr lang="en-US" dirty="0" smtClean="0"/>
              <a:t>is </a:t>
            </a:r>
            <a:r>
              <a:rPr lang="en-US" dirty="0"/>
              <a:t>an attribute that specifies the type of data that the object can hold: </a:t>
            </a:r>
            <a:r>
              <a:rPr lang="en-US" dirty="0" smtClean="0"/>
              <a:t>integer </a:t>
            </a:r>
            <a:r>
              <a:rPr lang="en-US" dirty="0"/>
              <a:t>data, character data, monetary data, date and time data, binary strings, and so on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7191724"/>
              </p:ext>
            </p:extLst>
          </p:nvPr>
        </p:nvGraphicFramePr>
        <p:xfrm>
          <a:off x="768015" y="3236059"/>
          <a:ext cx="8596312" cy="1859280"/>
        </p:xfrm>
        <a:graphic>
          <a:graphicData uri="http://schemas.openxmlformats.org/drawingml/2006/table">
            <a:tbl>
              <a:tblPr/>
              <a:tblGrid>
                <a:gridCol w="42981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981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US" dirty="0">
                          <a:solidFill>
                            <a:srgbClr val="2A2A2A"/>
                          </a:solidFill>
                          <a:effectLst/>
                        </a:rPr>
                        <a:t>Exact </a:t>
                      </a:r>
                      <a:r>
                        <a:rPr lang="en-US" dirty="0" smtClean="0">
                          <a:solidFill>
                            <a:srgbClr val="2A2A2A"/>
                          </a:solidFill>
                          <a:effectLst/>
                        </a:rPr>
                        <a:t>numeric</a:t>
                      </a:r>
                      <a:endParaRPr lang="en-US" dirty="0">
                        <a:solidFill>
                          <a:srgbClr val="2A2A2A"/>
                        </a:solidFill>
                        <a:effectLst/>
                      </a:endParaRPr>
                    </a:p>
                  </a:txBody>
                  <a:tcPr marL="76200" marR="76200" marT="95250" marB="95250">
                    <a:lnL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dirty="0">
                          <a:solidFill>
                            <a:srgbClr val="2A2A2A"/>
                          </a:solidFill>
                          <a:effectLst/>
                        </a:rPr>
                        <a:t>Unicode character strings</a:t>
                      </a:r>
                    </a:p>
                  </a:txBody>
                  <a:tcPr marL="76200" marR="76200" marT="95250" marB="95250">
                    <a:lnL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US" dirty="0">
                          <a:solidFill>
                            <a:srgbClr val="2A2A2A"/>
                          </a:solidFill>
                          <a:effectLst/>
                        </a:rPr>
                        <a:t>Approximate </a:t>
                      </a:r>
                      <a:r>
                        <a:rPr lang="en-US" dirty="0" smtClean="0">
                          <a:solidFill>
                            <a:srgbClr val="2A2A2A"/>
                          </a:solidFill>
                          <a:effectLst/>
                        </a:rPr>
                        <a:t>numeric</a:t>
                      </a:r>
                      <a:endParaRPr lang="en-US" dirty="0">
                        <a:solidFill>
                          <a:srgbClr val="2A2A2A"/>
                        </a:solidFill>
                        <a:effectLst/>
                      </a:endParaRPr>
                    </a:p>
                  </a:txBody>
                  <a:tcPr marL="76200" marR="76200" marT="95250" marB="95250">
                    <a:lnL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>
                          <a:solidFill>
                            <a:srgbClr val="2A2A2A"/>
                          </a:solidFill>
                          <a:effectLst/>
                        </a:rPr>
                        <a:t>Binary strings</a:t>
                      </a:r>
                    </a:p>
                  </a:txBody>
                  <a:tcPr marL="76200" marR="76200" marT="95250" marB="95250">
                    <a:lnL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US" dirty="0">
                          <a:solidFill>
                            <a:srgbClr val="2A2A2A"/>
                          </a:solidFill>
                          <a:effectLst/>
                        </a:rPr>
                        <a:t>Date and time</a:t>
                      </a:r>
                    </a:p>
                  </a:txBody>
                  <a:tcPr marL="76200" marR="76200" marT="95250" marB="95250">
                    <a:lnL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>
                          <a:solidFill>
                            <a:srgbClr val="2A2A2A"/>
                          </a:solidFill>
                          <a:effectLst/>
                        </a:rPr>
                        <a:t>Other data types</a:t>
                      </a:r>
                    </a:p>
                  </a:txBody>
                  <a:tcPr marL="76200" marR="76200" marT="95250" marB="95250">
                    <a:lnL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US" dirty="0">
                          <a:solidFill>
                            <a:srgbClr val="2A2A2A"/>
                          </a:solidFill>
                          <a:effectLst/>
                        </a:rPr>
                        <a:t>Character strings</a:t>
                      </a:r>
                    </a:p>
                  </a:txBody>
                  <a:tcPr marL="76200" marR="76200" marT="95250" marB="95250">
                    <a:lnL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dirty="0">
                          <a:solidFill>
                            <a:srgbClr val="2A2A2A"/>
                          </a:solidFill>
                          <a:effectLst/>
                        </a:rPr>
                        <a:t> </a:t>
                      </a:r>
                    </a:p>
                  </a:txBody>
                  <a:tcPr marL="76200" marR="76200" marT="95250" marB="95250">
                    <a:lnL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20736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91166"/>
          </a:xfrm>
        </p:spPr>
        <p:txBody>
          <a:bodyPr/>
          <a:lstStyle/>
          <a:p>
            <a:r>
              <a:rPr lang="en-US" dirty="0"/>
              <a:t>Data types in SQL Server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519707"/>
            <a:ext cx="8596668" cy="4521655"/>
          </a:xfrm>
        </p:spPr>
        <p:txBody>
          <a:bodyPr>
            <a:normAutofit/>
          </a:bodyPr>
          <a:lstStyle/>
          <a:p>
            <a:r>
              <a:rPr lang="en-US" dirty="0" smtClean="0"/>
              <a:t>Exact numeric</a:t>
            </a:r>
          </a:p>
          <a:p>
            <a:pPr marL="457200" lvl="1" indent="0" fontAlgn="t">
              <a:buNone/>
            </a:pPr>
            <a:r>
              <a:rPr lang="en-US" dirty="0"/>
              <a:t>      </a:t>
            </a:r>
            <a:endParaRPr lang="en-US" dirty="0" smtClean="0"/>
          </a:p>
          <a:p>
            <a:pPr lvl="1" fontAlgn="t"/>
            <a:endParaRPr lang="en-US" dirty="0"/>
          </a:p>
          <a:p>
            <a:pPr marL="457200" lvl="1" indent="0" fontAlgn="t">
              <a:buNone/>
            </a:pPr>
            <a:r>
              <a:rPr lang="en-US" dirty="0"/>
              <a:t>  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7413003"/>
              </p:ext>
            </p:extLst>
          </p:nvPr>
        </p:nvGraphicFramePr>
        <p:xfrm>
          <a:off x="1622738" y="1983347"/>
          <a:ext cx="6967470" cy="191895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360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109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204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963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u="none" strike="noStrike" dirty="0">
                          <a:effectLst/>
                        </a:rPr>
                        <a:t>Data type</a:t>
                      </a:r>
                      <a:endParaRPr lang="en-US" sz="1400" b="1" i="0" u="none" strike="noStrike" dirty="0">
                        <a:solidFill>
                          <a:srgbClr val="2A2A2A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u="none" strike="noStrike" dirty="0">
                          <a:effectLst/>
                        </a:rPr>
                        <a:t>Range</a:t>
                      </a:r>
                      <a:endParaRPr lang="en-US" sz="1400" b="1" i="0" u="none" strike="noStrike" dirty="0">
                        <a:solidFill>
                          <a:srgbClr val="2A2A2A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u="none" strike="noStrike" dirty="0">
                          <a:effectLst/>
                        </a:rPr>
                        <a:t>Storage</a:t>
                      </a:r>
                      <a:endParaRPr lang="en-US" sz="1400" b="1" i="0" u="none" strike="noStrike" dirty="0">
                        <a:solidFill>
                          <a:srgbClr val="2A2A2A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040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 err="1">
                          <a:effectLst/>
                        </a:rPr>
                        <a:t>bigint</a:t>
                      </a:r>
                      <a:endParaRPr lang="en-US" sz="1400" b="1" i="0" u="none" strike="noStrike" dirty="0">
                        <a:solidFill>
                          <a:srgbClr val="2A2A2A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-2^63 (-9,223,372,036,854,775,808) to 2^63-1 (9,223,372,036,854,775,807)</a:t>
                      </a:r>
                      <a:endParaRPr lang="en-US" sz="1400" b="0" i="0" u="none" strike="noStrike" dirty="0">
                        <a:solidFill>
                          <a:srgbClr val="2A2A2A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8 Bytes</a:t>
                      </a:r>
                      <a:endParaRPr lang="en-US" sz="1400" b="0" i="0" u="none" strike="noStrike">
                        <a:solidFill>
                          <a:srgbClr val="2A2A2A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963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int</a:t>
                      </a:r>
                      <a:endParaRPr lang="en-US" sz="1400" b="1" i="0" u="none" strike="noStrike">
                        <a:solidFill>
                          <a:srgbClr val="2A2A2A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-2^31 (-2,147,483,648) to 2^31-1 (2,147,483,647)</a:t>
                      </a:r>
                      <a:endParaRPr lang="en-US" sz="1400" b="0" i="0" u="none" strike="noStrike">
                        <a:solidFill>
                          <a:srgbClr val="2A2A2A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4 Bytes</a:t>
                      </a:r>
                      <a:endParaRPr lang="en-US" sz="1400" b="0" i="0" u="none" strike="noStrike">
                        <a:solidFill>
                          <a:srgbClr val="2A2A2A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963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 err="1">
                          <a:effectLst/>
                        </a:rPr>
                        <a:t>smallint</a:t>
                      </a:r>
                      <a:endParaRPr lang="en-US" sz="1400" b="1" i="0" u="none" strike="noStrike" dirty="0">
                        <a:solidFill>
                          <a:srgbClr val="2A2A2A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-2^15 (-32,768) to 2^15-1 (32,767)</a:t>
                      </a:r>
                      <a:endParaRPr lang="en-US" sz="1400" b="0" i="0" u="none" strike="noStrike">
                        <a:solidFill>
                          <a:srgbClr val="2A2A2A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2 Bytes</a:t>
                      </a:r>
                      <a:endParaRPr lang="en-US" sz="1400" b="0" i="0" u="none" strike="noStrike">
                        <a:solidFill>
                          <a:srgbClr val="2A2A2A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963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tinyint</a:t>
                      </a:r>
                      <a:endParaRPr lang="en-US" sz="1400" b="1" i="0" u="none" strike="noStrike">
                        <a:solidFill>
                          <a:srgbClr val="2A2A2A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0 to 255</a:t>
                      </a:r>
                      <a:endParaRPr lang="en-US" sz="1400" b="0" i="0" u="none" strike="noStrike" dirty="0">
                        <a:solidFill>
                          <a:srgbClr val="2A2A2A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1 Byte</a:t>
                      </a:r>
                      <a:endParaRPr lang="en-US" sz="1400" b="0" i="0" u="none" strike="noStrike" dirty="0">
                        <a:solidFill>
                          <a:srgbClr val="2A2A2A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7118464"/>
              </p:ext>
            </p:extLst>
          </p:nvPr>
        </p:nvGraphicFramePr>
        <p:xfrm>
          <a:off x="1622738" y="3966693"/>
          <a:ext cx="7256086" cy="118225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335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917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307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4408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u="none" strike="noStrike" dirty="0">
                          <a:effectLst/>
                        </a:rPr>
                        <a:t>Data type</a:t>
                      </a:r>
                      <a:endParaRPr lang="en-US" sz="1400" b="1" i="0" u="none" strike="noStrike" dirty="0">
                        <a:solidFill>
                          <a:srgbClr val="2A2A2A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u="none" strike="noStrike" dirty="0">
                          <a:effectLst/>
                        </a:rPr>
                        <a:t>Range</a:t>
                      </a:r>
                      <a:endParaRPr lang="en-US" sz="1400" b="1" i="0" u="none" strike="noStrike" dirty="0">
                        <a:solidFill>
                          <a:srgbClr val="2A2A2A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u="none" strike="noStrike" dirty="0" smtClean="0">
                          <a:effectLst/>
                        </a:rPr>
                        <a:t>Storage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3816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 smtClean="0">
                          <a:effectLst/>
                        </a:rPr>
                        <a:t>Decimal(</a:t>
                      </a:r>
                      <a:r>
                        <a:rPr lang="en-US" sz="1400" u="none" strike="noStrike" dirty="0" err="1" smtClean="0">
                          <a:effectLst/>
                        </a:rPr>
                        <a:t>p,s</a:t>
                      </a:r>
                      <a:r>
                        <a:rPr lang="en-US" sz="1400" u="none" strike="noStrike" dirty="0" smtClean="0">
                          <a:effectLst/>
                        </a:rPr>
                        <a:t>)</a:t>
                      </a:r>
                      <a:endParaRPr lang="en-US" sz="1400" b="1" i="0" u="none" strike="noStrike" dirty="0">
                        <a:solidFill>
                          <a:srgbClr val="2A2A2A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l" fontAlgn="ctr">
                        <a:buFontTx/>
                        <a:buNone/>
                      </a:pPr>
                      <a:r>
                        <a:rPr lang="en-US" sz="1400" b="1" i="0" u="none" strike="noStrike" dirty="0" smtClean="0">
                          <a:solidFill>
                            <a:srgbClr val="2A2A2A"/>
                          </a:solidFill>
                          <a:effectLst/>
                          <a:latin typeface="Segoe UI" panose="020B0502040204020203" pitchFamily="34" charset="0"/>
                        </a:rPr>
                        <a:t>10^38 +1 to 10^38 – 1 (p-Precision , S-Scale)</a:t>
                      </a:r>
                    </a:p>
                    <a:p>
                      <a:pPr marL="0" indent="0" algn="l" fontAlgn="ctr">
                        <a:buFontTx/>
                        <a:buNone/>
                      </a:pPr>
                      <a:r>
                        <a:rPr lang="en-US" sz="1400" b="1" i="0" u="none" strike="noStrike" dirty="0" smtClean="0">
                          <a:solidFill>
                            <a:srgbClr val="2A2A2A"/>
                          </a:solidFill>
                          <a:effectLst/>
                          <a:latin typeface="Segoe UI" panose="020B0502040204020203" pitchFamily="34" charset="0"/>
                        </a:rPr>
                        <a:t>Example: Decimal(5,2) –  max: 999,99</a:t>
                      </a:r>
                      <a:endParaRPr lang="en-US" sz="1400" b="1" i="0" u="none" strike="noStrike" dirty="0">
                        <a:solidFill>
                          <a:srgbClr val="2A2A2A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 smtClean="0">
                          <a:effectLst/>
                        </a:rPr>
                        <a:t>Depends on Precision</a:t>
                      </a:r>
                      <a:endParaRPr lang="en-US" sz="1400" b="0" i="0" u="none" strike="noStrike" dirty="0">
                        <a:solidFill>
                          <a:srgbClr val="2A2A2A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131104"/>
              </p:ext>
            </p:extLst>
          </p:nvPr>
        </p:nvGraphicFramePr>
        <p:xfrm>
          <a:off x="1622738" y="5113498"/>
          <a:ext cx="7256086" cy="185572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335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917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307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4408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u="none" strike="noStrike" dirty="0">
                          <a:effectLst/>
                        </a:rPr>
                        <a:t>Data type</a:t>
                      </a:r>
                      <a:endParaRPr lang="en-US" sz="1400" b="1" i="0" u="none" strike="noStrike" dirty="0">
                        <a:solidFill>
                          <a:srgbClr val="2A2A2A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u="none" strike="noStrike" dirty="0">
                          <a:effectLst/>
                        </a:rPr>
                        <a:t>Range</a:t>
                      </a:r>
                      <a:endParaRPr lang="en-US" sz="1400" b="1" i="0" u="none" strike="noStrike" dirty="0">
                        <a:solidFill>
                          <a:srgbClr val="2A2A2A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u="none" strike="noStrike" dirty="0" smtClean="0">
                          <a:effectLst/>
                        </a:rPr>
                        <a:t>Storage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3816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 smtClean="0">
                          <a:effectLst/>
                        </a:rPr>
                        <a:t>Money</a:t>
                      </a:r>
                      <a:endParaRPr lang="en-US" sz="1400" b="1" i="0" u="none" strike="noStrike" dirty="0">
                        <a:solidFill>
                          <a:srgbClr val="2A2A2A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-922,337,203,685,477.5808 to 922,337,203,685,477.5807 (-922,337,203,685,477.58 to 922,337,203,685,477.58 </a:t>
                      </a:r>
                      <a:r>
                        <a:rPr lang="en-US" sz="1400" u="none" strike="noStrike" dirty="0" smtClean="0">
                          <a:effectLst/>
                        </a:rPr>
                        <a:t>)</a:t>
                      </a:r>
                      <a:endParaRPr lang="en-US" sz="1400" b="0" i="0" u="none" strike="noStrike" dirty="0">
                        <a:solidFill>
                          <a:srgbClr val="2A2A2A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8 bytes</a:t>
                      </a:r>
                      <a:endParaRPr lang="en-US" sz="1400" b="0" i="0" u="none" strike="noStrike" dirty="0">
                        <a:solidFill>
                          <a:srgbClr val="2A2A2A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347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smallmoney</a:t>
                      </a:r>
                      <a:endParaRPr lang="en-US" sz="1400" b="1" i="0" u="none" strike="noStrike">
                        <a:solidFill>
                          <a:srgbClr val="2A2A2A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- 214,748.3648 to 214,748.3647</a:t>
                      </a:r>
                      <a:endParaRPr lang="en-US" sz="1400" b="0" i="0" u="none" strike="noStrike" dirty="0">
                        <a:solidFill>
                          <a:srgbClr val="2A2A2A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4 bytes</a:t>
                      </a:r>
                      <a:endParaRPr lang="en-US" sz="1400" b="0" i="0" u="none" strike="noStrike" dirty="0">
                        <a:solidFill>
                          <a:srgbClr val="2A2A2A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91546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313386"/>
            <a:ext cx="8596668" cy="768439"/>
          </a:xfrm>
        </p:spPr>
        <p:txBody>
          <a:bodyPr/>
          <a:lstStyle/>
          <a:p>
            <a:r>
              <a:rPr lang="en-US" dirty="0"/>
              <a:t>Data types in SQL Server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956603"/>
            <a:ext cx="8596668" cy="5901397"/>
          </a:xfrm>
        </p:spPr>
        <p:txBody>
          <a:bodyPr>
            <a:normAutofit/>
          </a:bodyPr>
          <a:lstStyle/>
          <a:p>
            <a:r>
              <a:rPr lang="en-US" dirty="0"/>
              <a:t>Approximate </a:t>
            </a:r>
            <a:r>
              <a:rPr lang="en-US" dirty="0" smtClean="0"/>
              <a:t>Numeric</a:t>
            </a:r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Date and Time</a:t>
            </a:r>
          </a:p>
          <a:p>
            <a:pPr lvl="1" fontAlgn="t"/>
            <a:r>
              <a:rPr lang="en-US" dirty="0">
                <a:hlinkClick r:id="rId2"/>
              </a:rPr>
              <a:t>date</a:t>
            </a:r>
            <a:endParaRPr lang="en-US" dirty="0"/>
          </a:p>
          <a:p>
            <a:pPr lvl="1" fontAlgn="t"/>
            <a:r>
              <a:rPr lang="en-US" dirty="0" err="1">
                <a:hlinkClick r:id="rId3"/>
              </a:rPr>
              <a:t>datetimeoffset</a:t>
            </a:r>
            <a:endParaRPr lang="en-US" dirty="0"/>
          </a:p>
          <a:p>
            <a:pPr lvl="1" fontAlgn="t"/>
            <a:r>
              <a:rPr lang="en-US" dirty="0">
                <a:hlinkClick r:id="rId4"/>
              </a:rPr>
              <a:t>datetime2</a:t>
            </a:r>
            <a:endParaRPr lang="en-US" dirty="0"/>
          </a:p>
          <a:p>
            <a:pPr lvl="1" fontAlgn="t"/>
            <a:r>
              <a:rPr lang="en-US" dirty="0" err="1">
                <a:hlinkClick r:id="rId5"/>
              </a:rPr>
              <a:t>smalldatetime</a:t>
            </a:r>
            <a:endParaRPr lang="en-US" dirty="0"/>
          </a:p>
          <a:p>
            <a:pPr lvl="1" fontAlgn="t"/>
            <a:r>
              <a:rPr lang="en-US" dirty="0" err="1">
                <a:hlinkClick r:id="rId6"/>
              </a:rPr>
              <a:t>datetime</a:t>
            </a:r>
            <a:r>
              <a:rPr lang="en-US" dirty="0"/>
              <a:t>             </a:t>
            </a:r>
          </a:p>
          <a:p>
            <a:pPr lvl="1" fontAlgn="t"/>
            <a:r>
              <a:rPr lang="en-US" dirty="0">
                <a:hlinkClick r:id="rId7"/>
              </a:rPr>
              <a:t>time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 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0810044"/>
              </p:ext>
            </p:extLst>
          </p:nvPr>
        </p:nvGraphicFramePr>
        <p:xfrm>
          <a:off x="1149238" y="1327393"/>
          <a:ext cx="2897746" cy="97853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993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9930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990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7289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u="none" strike="noStrike" dirty="0">
                          <a:effectLst/>
                        </a:rPr>
                        <a:t>n value</a:t>
                      </a:r>
                      <a:endParaRPr lang="en-US" sz="1400" b="1" i="1" u="none" strike="noStrike" dirty="0">
                        <a:solidFill>
                          <a:srgbClr val="2A2A2A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u="none" strike="noStrike">
                          <a:effectLst/>
                        </a:rPr>
                        <a:t>Precision</a:t>
                      </a:r>
                      <a:endParaRPr lang="en-US" sz="1400" b="1" i="0" u="none" strike="noStrike">
                        <a:solidFill>
                          <a:srgbClr val="2A2A2A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u="none" strike="noStrike" dirty="0">
                          <a:effectLst/>
                        </a:rPr>
                        <a:t>Storage size</a:t>
                      </a:r>
                      <a:endParaRPr lang="en-US" sz="1400" b="1" i="0" u="none" strike="noStrike" dirty="0">
                        <a:solidFill>
                          <a:srgbClr val="2A2A2A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697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1 - 24</a:t>
                      </a:r>
                      <a:endParaRPr lang="en-US" sz="1400" b="1" i="0" u="none" strike="noStrike">
                        <a:solidFill>
                          <a:srgbClr val="2A2A2A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7 digits</a:t>
                      </a:r>
                      <a:endParaRPr lang="en-US" sz="1400" b="0" i="0" u="none" strike="noStrike" dirty="0">
                        <a:solidFill>
                          <a:srgbClr val="2A2A2A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4 bytes</a:t>
                      </a:r>
                      <a:endParaRPr lang="en-US" sz="1400" b="0" i="0" u="none" strike="noStrike" dirty="0">
                        <a:solidFill>
                          <a:srgbClr val="2A2A2A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866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25-53</a:t>
                      </a:r>
                      <a:endParaRPr lang="en-US" sz="1400" b="1" i="0" u="none" strike="noStrike">
                        <a:solidFill>
                          <a:srgbClr val="2A2A2A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15 digits</a:t>
                      </a:r>
                      <a:endParaRPr lang="en-US" sz="1400" b="0" i="0" u="none" strike="noStrike">
                        <a:solidFill>
                          <a:srgbClr val="2A2A2A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8 bytes</a:t>
                      </a:r>
                      <a:endParaRPr lang="en-US" sz="1400" b="0" i="0" u="none" strike="noStrike" dirty="0">
                        <a:solidFill>
                          <a:srgbClr val="2A2A2A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286476"/>
              </p:ext>
            </p:extLst>
          </p:nvPr>
        </p:nvGraphicFramePr>
        <p:xfrm>
          <a:off x="1149238" y="2340091"/>
          <a:ext cx="7920507" cy="132504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904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875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424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4168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u="none" strike="noStrike" dirty="0">
                          <a:effectLst/>
                        </a:rPr>
                        <a:t>Data type</a:t>
                      </a:r>
                      <a:endParaRPr lang="en-US" sz="1400" b="1" i="0" u="none" strike="noStrike" dirty="0">
                        <a:solidFill>
                          <a:srgbClr val="2A2A2A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u="none" strike="noStrike" dirty="0">
                          <a:effectLst/>
                        </a:rPr>
                        <a:t>Range</a:t>
                      </a:r>
                      <a:endParaRPr lang="en-US" sz="1400" b="1" i="0" u="none" strike="noStrike" dirty="0">
                        <a:solidFill>
                          <a:srgbClr val="2A2A2A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u="none" strike="noStrike" dirty="0">
                          <a:effectLst/>
                        </a:rPr>
                        <a:t>Storage</a:t>
                      </a:r>
                      <a:endParaRPr lang="en-US" sz="1400" b="1" i="0" u="none" strike="noStrike" dirty="0">
                        <a:solidFill>
                          <a:srgbClr val="2A2A2A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168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float</a:t>
                      </a:r>
                      <a:endParaRPr lang="en-US" sz="1400" b="1" i="0" u="none" strike="noStrike">
                        <a:solidFill>
                          <a:srgbClr val="2A2A2A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- 1.79E+308 to -2.23E-308, 0 and 2.23E-308 to 1.79E+308</a:t>
                      </a:r>
                      <a:endParaRPr lang="en-US" sz="1400" b="0" i="0" u="none" strike="noStrike" dirty="0">
                        <a:solidFill>
                          <a:srgbClr val="2A2A2A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Depends on the value of n</a:t>
                      </a:r>
                      <a:endParaRPr lang="en-US" sz="1400" b="0" i="0" u="none" strike="noStrike">
                        <a:solidFill>
                          <a:srgbClr val="2A2A2A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168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real</a:t>
                      </a:r>
                      <a:endParaRPr lang="en-US" sz="1400" b="1" i="0" u="none" strike="noStrike" dirty="0">
                        <a:solidFill>
                          <a:srgbClr val="2A2A2A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- 3.40E + 38 to -1.18E - 38, 0 and 1.18E - 38 to 3.40E + 38</a:t>
                      </a:r>
                      <a:endParaRPr lang="en-US" sz="1400" b="0" i="0" u="none" strike="noStrike" dirty="0">
                        <a:solidFill>
                          <a:srgbClr val="2A2A2A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4 Bytes</a:t>
                      </a:r>
                      <a:endParaRPr lang="en-US" sz="1400" b="0" i="0" u="none" strike="noStrike" dirty="0">
                        <a:solidFill>
                          <a:srgbClr val="2A2A2A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25776" y="3825944"/>
            <a:ext cx="3560351" cy="2871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82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78287"/>
          </a:xfrm>
        </p:spPr>
        <p:txBody>
          <a:bodyPr/>
          <a:lstStyle/>
          <a:p>
            <a:r>
              <a:rPr lang="en-US" dirty="0"/>
              <a:t>Data types in SQL Server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429555"/>
            <a:ext cx="8596668" cy="4611807"/>
          </a:xfrm>
        </p:spPr>
        <p:txBody>
          <a:bodyPr/>
          <a:lstStyle/>
          <a:p>
            <a:r>
              <a:rPr lang="en-US" dirty="0" smtClean="0"/>
              <a:t>Character </a:t>
            </a:r>
            <a:r>
              <a:rPr lang="en-US" dirty="0"/>
              <a:t>Strings</a:t>
            </a:r>
          </a:p>
          <a:p>
            <a:pPr lvl="1" fontAlgn="t"/>
            <a:r>
              <a:rPr lang="en-US" dirty="0">
                <a:hlinkClick r:id="rId2"/>
              </a:rPr>
              <a:t>char</a:t>
            </a:r>
            <a:r>
              <a:rPr lang="en-US" dirty="0"/>
              <a:t>             </a:t>
            </a:r>
          </a:p>
          <a:p>
            <a:pPr lvl="1" fontAlgn="t"/>
            <a:r>
              <a:rPr lang="en-US" dirty="0" err="1">
                <a:hlinkClick r:id="rId2"/>
              </a:rPr>
              <a:t>varchar</a:t>
            </a:r>
            <a:r>
              <a:rPr lang="en-US" dirty="0"/>
              <a:t>             </a:t>
            </a:r>
          </a:p>
          <a:p>
            <a:pPr lvl="1" fontAlgn="t"/>
            <a:r>
              <a:rPr lang="en-US" dirty="0">
                <a:hlinkClick r:id="rId3"/>
              </a:rPr>
              <a:t>text</a:t>
            </a:r>
            <a:r>
              <a:rPr lang="en-US" dirty="0"/>
              <a:t>    </a:t>
            </a:r>
          </a:p>
          <a:p>
            <a:r>
              <a:rPr lang="en-US" dirty="0" smtClean="0"/>
              <a:t>Unicode </a:t>
            </a:r>
            <a:r>
              <a:rPr lang="en-US" dirty="0"/>
              <a:t>Character Strings</a:t>
            </a:r>
          </a:p>
          <a:p>
            <a:pPr lvl="1" fontAlgn="t"/>
            <a:r>
              <a:rPr lang="en-US" dirty="0" err="1">
                <a:hlinkClick r:id="rId2"/>
              </a:rPr>
              <a:t>nchar</a:t>
            </a:r>
            <a:r>
              <a:rPr lang="en-US" dirty="0"/>
              <a:t>             </a:t>
            </a:r>
          </a:p>
          <a:p>
            <a:pPr lvl="1" fontAlgn="t"/>
            <a:r>
              <a:rPr lang="en-US" dirty="0" err="1">
                <a:hlinkClick r:id="rId2"/>
              </a:rPr>
              <a:t>nvarchar</a:t>
            </a:r>
            <a:r>
              <a:rPr lang="en-US" dirty="0"/>
              <a:t>             </a:t>
            </a:r>
          </a:p>
          <a:p>
            <a:pPr lvl="1" fontAlgn="t"/>
            <a:r>
              <a:rPr lang="en-US" dirty="0" err="1" smtClean="0">
                <a:hlinkClick r:id="rId3"/>
              </a:rPr>
              <a:t>Ntext</a:t>
            </a:r>
            <a:endParaRPr lang="en-US" dirty="0" smtClean="0"/>
          </a:p>
          <a:p>
            <a:pPr lvl="1" fontAlgn="t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7731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897228"/>
          </a:xfrm>
        </p:spPr>
        <p:txBody>
          <a:bodyPr>
            <a:normAutofit/>
          </a:bodyPr>
          <a:lstStyle/>
          <a:p>
            <a:r>
              <a:rPr lang="en-US" dirty="0" smtClean="0"/>
              <a:t>Major course intro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506829"/>
            <a:ext cx="8596668" cy="4534534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Understanding the Core Database Concepts</a:t>
            </a:r>
          </a:p>
          <a:p>
            <a:pPr lvl="1"/>
            <a:r>
              <a:rPr lang="en-US" dirty="0" smtClean="0"/>
              <a:t>Database Server, Database, </a:t>
            </a:r>
            <a:r>
              <a:rPr lang="en-US" dirty="0"/>
              <a:t>Data Types, DDL, </a:t>
            </a:r>
            <a:r>
              <a:rPr lang="en-US" dirty="0" smtClean="0"/>
              <a:t>DML</a:t>
            </a:r>
          </a:p>
          <a:p>
            <a:pPr lvl="1"/>
            <a:r>
              <a:rPr lang="en-US" dirty="0"/>
              <a:t>INSERT, UPDATE, DELETE</a:t>
            </a:r>
          </a:p>
          <a:p>
            <a:r>
              <a:rPr lang="en-US" dirty="0" smtClean="0"/>
              <a:t>Querying data</a:t>
            </a:r>
          </a:p>
          <a:p>
            <a:pPr lvl="1"/>
            <a:r>
              <a:rPr lang="en-US" dirty="0" smtClean="0"/>
              <a:t>Select statements, Filtering, Sorting, Unions, Joins</a:t>
            </a:r>
          </a:p>
          <a:p>
            <a:pPr lvl="1"/>
            <a:r>
              <a:rPr lang="en-US" dirty="0" smtClean="0"/>
              <a:t>Foreign keys</a:t>
            </a:r>
          </a:p>
          <a:p>
            <a:r>
              <a:rPr lang="en-US" dirty="0" smtClean="0"/>
              <a:t>Advanced querying</a:t>
            </a:r>
          </a:p>
          <a:p>
            <a:pPr lvl="1"/>
            <a:r>
              <a:rPr lang="en-US" dirty="0" smtClean="0"/>
              <a:t>Aggregate functions, Grouping data, Views</a:t>
            </a:r>
          </a:p>
          <a:p>
            <a:r>
              <a:rPr lang="en-US" dirty="0" smtClean="0"/>
              <a:t>Database routines</a:t>
            </a:r>
          </a:p>
          <a:p>
            <a:pPr lvl="1"/>
            <a:r>
              <a:rPr lang="en-US" dirty="0" smtClean="0"/>
              <a:t>Stored procedures, Functions</a:t>
            </a:r>
          </a:p>
          <a:p>
            <a:r>
              <a:rPr lang="en-US" dirty="0" smtClean="0"/>
              <a:t>Error handling and Basic Administration</a:t>
            </a:r>
          </a:p>
          <a:p>
            <a:pPr lvl="1"/>
            <a:r>
              <a:rPr lang="en-US" dirty="0" smtClean="0"/>
              <a:t>Triggers and Constraints, Error handling</a:t>
            </a:r>
          </a:p>
          <a:p>
            <a:pPr lvl="1"/>
            <a:r>
              <a:rPr lang="en-US" dirty="0" smtClean="0"/>
              <a:t>Users, Permissions, Roles</a:t>
            </a:r>
          </a:p>
        </p:txBody>
      </p:sp>
    </p:spTree>
    <p:extLst>
      <p:ext uri="{BB962C8B-B14F-4D97-AF65-F5344CB8AC3E}">
        <p14:creationId xmlns:p14="http://schemas.microsoft.com/office/powerpoint/2010/main" val="4226208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55561"/>
          </a:xfrm>
        </p:spPr>
        <p:txBody>
          <a:bodyPr/>
          <a:lstStyle/>
          <a:p>
            <a:r>
              <a:rPr lang="en-US" dirty="0"/>
              <a:t>Data types in SQL Server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468193"/>
            <a:ext cx="8596668" cy="4573170"/>
          </a:xfrm>
        </p:spPr>
        <p:txBody>
          <a:bodyPr>
            <a:normAutofit fontScale="25000" lnSpcReduction="20000"/>
          </a:bodyPr>
          <a:lstStyle/>
          <a:p>
            <a:r>
              <a:rPr lang="en-US" sz="7200" dirty="0"/>
              <a:t>Binary </a:t>
            </a:r>
            <a:r>
              <a:rPr lang="en-US" sz="7200" dirty="0" smtClean="0"/>
              <a:t>Strings</a:t>
            </a:r>
          </a:p>
          <a:p>
            <a:pPr lvl="1" fontAlgn="t"/>
            <a:r>
              <a:rPr lang="en-US" sz="6400" dirty="0">
                <a:hlinkClick r:id="rId2"/>
              </a:rPr>
              <a:t>binary</a:t>
            </a:r>
            <a:r>
              <a:rPr lang="en-US" sz="6400" dirty="0"/>
              <a:t>             </a:t>
            </a:r>
          </a:p>
          <a:p>
            <a:pPr lvl="1" fontAlgn="t"/>
            <a:r>
              <a:rPr lang="en-US" sz="6400" dirty="0" err="1">
                <a:hlinkClick r:id="rId2"/>
              </a:rPr>
              <a:t>varbinary</a:t>
            </a:r>
            <a:r>
              <a:rPr lang="en-US" sz="6400" dirty="0"/>
              <a:t>             </a:t>
            </a:r>
          </a:p>
          <a:p>
            <a:pPr lvl="1" fontAlgn="t"/>
            <a:r>
              <a:rPr lang="en-US" sz="6400" dirty="0">
                <a:hlinkClick r:id="rId3"/>
              </a:rPr>
              <a:t>image</a:t>
            </a:r>
            <a:r>
              <a:rPr lang="en-US" sz="6400" dirty="0"/>
              <a:t>  </a:t>
            </a:r>
          </a:p>
          <a:p>
            <a:pPr lvl="1" fontAlgn="t"/>
            <a:r>
              <a:rPr lang="en-US" sz="6400" dirty="0" smtClean="0"/>
              <a:t>text</a:t>
            </a:r>
          </a:p>
          <a:p>
            <a:r>
              <a:rPr lang="en-US" sz="7200" dirty="0"/>
              <a:t>Other Data </a:t>
            </a:r>
            <a:r>
              <a:rPr lang="en-US" sz="7200" dirty="0" smtClean="0"/>
              <a:t>Types</a:t>
            </a:r>
          </a:p>
          <a:p>
            <a:pPr lvl="1" fontAlgn="t"/>
            <a:r>
              <a:rPr lang="en-US" sz="6400" dirty="0">
                <a:hlinkClick r:id="rId4"/>
              </a:rPr>
              <a:t>cursor</a:t>
            </a:r>
            <a:r>
              <a:rPr lang="en-US" sz="6400" dirty="0"/>
              <a:t>             </a:t>
            </a:r>
          </a:p>
          <a:p>
            <a:pPr lvl="1" fontAlgn="t"/>
            <a:r>
              <a:rPr lang="en-US" sz="6400" dirty="0">
                <a:hlinkClick r:id="rId5"/>
              </a:rPr>
              <a:t>timestamp</a:t>
            </a:r>
            <a:r>
              <a:rPr lang="en-US" sz="6400" dirty="0"/>
              <a:t>             </a:t>
            </a:r>
          </a:p>
          <a:p>
            <a:pPr lvl="1" fontAlgn="t"/>
            <a:r>
              <a:rPr lang="en-US" sz="6400" dirty="0" err="1">
                <a:hlinkClick r:id="rId6"/>
              </a:rPr>
              <a:t>hierarchyid</a:t>
            </a:r>
            <a:r>
              <a:rPr lang="en-US" sz="6400" dirty="0"/>
              <a:t> </a:t>
            </a:r>
          </a:p>
          <a:p>
            <a:pPr lvl="1" fontAlgn="t"/>
            <a:r>
              <a:rPr lang="en-US" sz="6400" dirty="0" err="1">
                <a:hlinkClick r:id="rId7"/>
              </a:rPr>
              <a:t>uniqueidentifier</a:t>
            </a:r>
            <a:r>
              <a:rPr lang="en-US" sz="6400" dirty="0"/>
              <a:t>             </a:t>
            </a:r>
          </a:p>
          <a:p>
            <a:pPr lvl="1" fontAlgn="t"/>
            <a:r>
              <a:rPr lang="en-US" sz="6400" dirty="0" err="1">
                <a:hlinkClick r:id="rId8"/>
              </a:rPr>
              <a:t>sql_variant</a:t>
            </a:r>
            <a:r>
              <a:rPr lang="en-US" sz="6400" dirty="0"/>
              <a:t>             </a:t>
            </a:r>
          </a:p>
          <a:p>
            <a:pPr lvl="1" fontAlgn="t"/>
            <a:r>
              <a:rPr lang="en-US" sz="6400" dirty="0">
                <a:hlinkClick r:id="rId9"/>
              </a:rPr>
              <a:t>xml</a:t>
            </a:r>
            <a:r>
              <a:rPr lang="en-US" sz="6400" dirty="0"/>
              <a:t>             </a:t>
            </a:r>
          </a:p>
          <a:p>
            <a:pPr lvl="1" fontAlgn="t"/>
            <a:r>
              <a:rPr lang="en-US" sz="6400" dirty="0">
                <a:hlinkClick r:id="rId10"/>
              </a:rPr>
              <a:t>table</a:t>
            </a:r>
            <a:r>
              <a:rPr lang="en-US" sz="6400" dirty="0"/>
              <a:t>             </a:t>
            </a:r>
          </a:p>
          <a:p>
            <a:pPr lvl="1" fontAlgn="t"/>
            <a:r>
              <a:rPr lang="en-US" sz="6400" dirty="0">
                <a:hlinkClick r:id="rId11"/>
              </a:rPr>
              <a:t>Spatial Types</a:t>
            </a:r>
            <a:endParaRPr lang="en-US" sz="6400" dirty="0"/>
          </a:p>
          <a:p>
            <a:pPr lvl="1"/>
            <a:endParaRPr lang="en-US" dirty="0"/>
          </a:p>
          <a:p>
            <a:endParaRPr lang="en-US" dirty="0" smtClean="0"/>
          </a:p>
          <a:p>
            <a:pPr marL="57150" indent="0">
              <a:buNone/>
            </a:pPr>
            <a:endParaRPr lang="en-US" dirty="0" smtClean="0"/>
          </a:p>
          <a:p>
            <a:pPr marL="57150" indent="0">
              <a:buNone/>
            </a:pPr>
            <a:r>
              <a:rPr lang="en-US" dirty="0" smtClean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3347065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910107"/>
          </a:xfrm>
        </p:spPr>
        <p:txBody>
          <a:bodyPr/>
          <a:lstStyle/>
          <a:p>
            <a:r>
              <a:rPr lang="en-US" dirty="0"/>
              <a:t>Data types </a:t>
            </a:r>
            <a:r>
              <a:rPr lang="en-US" dirty="0" smtClean="0"/>
              <a:t>-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519707"/>
            <a:ext cx="8596668" cy="4521655"/>
          </a:xfrm>
        </p:spPr>
        <p:txBody>
          <a:bodyPr/>
          <a:lstStyle/>
          <a:p>
            <a:pPr marL="0" indent="0">
              <a:buNone/>
            </a:pPr>
            <a:r>
              <a:rPr lang="en-US" u="sng" dirty="0" smtClean="0">
                <a:solidFill>
                  <a:schemeClr val="tx1">
                    <a:lumMod val="95000"/>
                    <a:lumOff val="5000"/>
                  </a:schemeClr>
                </a:solidFill>
                <a:hlinkClick r:id="rId2"/>
              </a:rPr>
              <a:t>References:</a:t>
            </a:r>
          </a:p>
          <a:p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www.w3schools.com/sql/sql_datatypes.asp</a:t>
            </a:r>
            <a:endParaRPr lang="en-US" dirty="0" smtClean="0"/>
          </a:p>
          <a:p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msdn.microsoft.com/en-us/library/ms187752.aspx</a:t>
            </a:r>
            <a:endParaRPr lang="en-US" dirty="0" smtClean="0"/>
          </a:p>
          <a:p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docs.oracle.com/cd/B19306_01/server.102/b14200/sql_elements001.htm</a:t>
            </a:r>
            <a:endParaRPr lang="en-US" dirty="0" smtClean="0"/>
          </a:p>
          <a:p>
            <a:r>
              <a:rPr lang="en-US" dirty="0">
                <a:hlinkClick r:id="rId5"/>
              </a:rPr>
              <a:t>http://</a:t>
            </a:r>
            <a:r>
              <a:rPr lang="en-US" dirty="0" smtClean="0">
                <a:hlinkClick r:id="rId5"/>
              </a:rPr>
              <a:t>dev.mysql.com/doc/refman/5.7/en/data-types.html</a:t>
            </a:r>
            <a:endParaRPr lang="en-US" dirty="0" smtClean="0"/>
          </a:p>
          <a:p>
            <a:r>
              <a:rPr lang="en-US" dirty="0" smtClean="0"/>
              <a:t>…</a:t>
            </a:r>
          </a:p>
          <a:p>
            <a:r>
              <a:rPr lang="en-US" i="1" dirty="0" smtClean="0"/>
              <a:t>Hint</a:t>
            </a:r>
            <a:r>
              <a:rPr lang="en-US" dirty="0" smtClean="0"/>
              <a:t>: Always use official documentation when you design tables regarding the data types.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3490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81318"/>
          </a:xfrm>
        </p:spPr>
        <p:txBody>
          <a:bodyPr/>
          <a:lstStyle/>
          <a:p>
            <a:r>
              <a:rPr lang="en-US" dirty="0" smtClean="0"/>
              <a:t>Demo 2 - Data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390919"/>
            <a:ext cx="8596668" cy="4650444"/>
          </a:xfrm>
        </p:spPr>
        <p:txBody>
          <a:bodyPr/>
          <a:lstStyle/>
          <a:p>
            <a:r>
              <a:rPr lang="en-US" dirty="0"/>
              <a:t>Session 1 – </a:t>
            </a:r>
            <a:r>
              <a:rPr lang="en-US" dirty="0" smtClean="0"/>
              <a:t>03 Format </a:t>
            </a:r>
            <a:r>
              <a:rPr lang="en-US" dirty="0"/>
              <a:t>table.xlsx</a:t>
            </a:r>
          </a:p>
          <a:p>
            <a:r>
              <a:rPr lang="en-US" dirty="0"/>
              <a:t>Session 1 – </a:t>
            </a:r>
            <a:r>
              <a:rPr lang="en-US" dirty="0" smtClean="0"/>
              <a:t>04 Data </a:t>
            </a:r>
            <a:r>
              <a:rPr lang="en-US" dirty="0" err="1" smtClean="0"/>
              <a:t>types.sql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741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CRUD operations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677335" y="3987952"/>
            <a:ext cx="8596668" cy="860400"/>
          </a:xfrm>
        </p:spPr>
        <p:txBody>
          <a:bodyPr/>
          <a:lstStyle/>
          <a:p>
            <a:r>
              <a:rPr lang="en-US" dirty="0" smtClean="0"/>
              <a:t>Create, Read, Update, Delete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3077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operation 1/2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77334" y="1618489"/>
            <a:ext cx="8596668" cy="4422874"/>
          </a:xfrm>
        </p:spPr>
        <p:txBody>
          <a:bodyPr/>
          <a:lstStyle/>
          <a:p>
            <a:r>
              <a:rPr lang="en-US" dirty="0" smtClean="0"/>
              <a:t>Create new data structure (</a:t>
            </a:r>
            <a:r>
              <a:rPr lang="en-US" b="1" dirty="0" smtClean="0"/>
              <a:t>Table</a:t>
            </a:r>
            <a:r>
              <a:rPr lang="en-US" dirty="0" smtClean="0"/>
              <a:t>, View, Function, Procedure, …)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Example: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066349" y="3995678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CREATE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TABLE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Customer]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1"/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[Id] [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]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NOT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NULL,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1"/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[Name] [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nvarchar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100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NOT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NULL,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1"/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City] [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nvarchar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100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smtClean="0">
                <a:solidFill>
                  <a:srgbClr val="808080"/>
                </a:solidFill>
                <a:latin typeface="Consolas" panose="020B0609020204030204" pitchFamily="49" charset="0"/>
              </a:rPr>
              <a:t>NULL)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066349" y="1930400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CREATE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TABLE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[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TableName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1"/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[Col1] [Data type 1]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1"/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[Col2] [Data type 2]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1"/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...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1"/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ColN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] [Data type N]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9237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operation 2/2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692657"/>
            <a:ext cx="8596668" cy="957282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Primary key concept</a:t>
            </a:r>
          </a:p>
          <a:p>
            <a:pPr lvl="1"/>
            <a:r>
              <a:rPr lang="en-US" dirty="0" smtClean="0"/>
              <a:t>Short, Not changeable, Incremental, Unique</a:t>
            </a:r>
          </a:p>
          <a:p>
            <a:r>
              <a:rPr lang="en-US" dirty="0" smtClean="0"/>
              <a:t>Identity concept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972312" y="2887682"/>
            <a:ext cx="6096000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CREATE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TABLE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[Customer]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[Id] [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]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IDENTITY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1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1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NOT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NULL,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[Name] [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nvarchar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100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NOT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NULL,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City] [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nvarchar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100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NULL</a:t>
            </a:r>
            <a:r>
              <a:rPr lang="en-US" dirty="0" smtClean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dirty="0" smtClean="0">
                <a:solidFill>
                  <a:srgbClr val="0000FF"/>
                </a:solidFill>
                <a:latin typeface="Consolas" panose="020B0609020204030204" pitchFamily="49" charset="0"/>
              </a:rPr>
              <a:t>CONSTRAINT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PK_Customer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]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PRIMARY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KEY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CLUSTERED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[Id]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ASC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))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GO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9447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INSERT operation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77334" y="1618489"/>
            <a:ext cx="8596668" cy="4422874"/>
          </a:xfrm>
        </p:spPr>
        <p:txBody>
          <a:bodyPr/>
          <a:lstStyle/>
          <a:p>
            <a:r>
              <a:rPr lang="en-US" dirty="0" smtClean="0"/>
              <a:t>Insert new data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Example:</a:t>
            </a:r>
          </a:p>
          <a:p>
            <a:endParaRPr lang="en-GB" dirty="0"/>
          </a:p>
          <a:p>
            <a:endParaRPr lang="en-GB" dirty="0" smtClean="0"/>
          </a:p>
          <a:p>
            <a:endParaRPr lang="en-GB" dirty="0"/>
          </a:p>
          <a:p>
            <a:endParaRPr lang="en-GB" dirty="0" smtClean="0"/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1066349" y="2127427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it-IT" dirty="0">
                <a:solidFill>
                  <a:srgbClr val="0000FF"/>
                </a:solidFill>
                <a:latin typeface="Consolas" panose="020B0609020204030204" pitchFamily="49" charset="0"/>
              </a:rPr>
              <a:t>INSERT</a:t>
            </a:r>
            <a:r>
              <a:rPr lang="it-IT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it-IT" dirty="0">
                <a:solidFill>
                  <a:srgbClr val="0000FF"/>
                </a:solidFill>
                <a:latin typeface="Consolas" panose="020B0609020204030204" pitchFamily="49" charset="0"/>
              </a:rPr>
              <a:t>INTO</a:t>
            </a:r>
            <a:r>
              <a:rPr lang="it-IT" dirty="0">
                <a:solidFill>
                  <a:srgbClr val="000000"/>
                </a:solidFill>
                <a:latin typeface="Consolas" panose="020B0609020204030204" pitchFamily="49" charset="0"/>
              </a:rPr>
              <a:t> [TableName]</a:t>
            </a:r>
            <a:r>
              <a:rPr lang="it-IT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it-IT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it-IT" dirty="0">
                <a:solidFill>
                  <a:srgbClr val="000000"/>
                </a:solidFill>
                <a:latin typeface="Consolas" panose="020B0609020204030204" pitchFamily="49" charset="0"/>
              </a:rPr>
              <a:t>[Col1]</a:t>
            </a:r>
            <a:r>
              <a:rPr lang="it-IT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it-IT" dirty="0">
                <a:solidFill>
                  <a:srgbClr val="000000"/>
                </a:solidFill>
                <a:latin typeface="Consolas" panose="020B0609020204030204" pitchFamily="49" charset="0"/>
              </a:rPr>
              <a:t>[Col2]</a:t>
            </a:r>
            <a:r>
              <a:rPr lang="it-IT" dirty="0">
                <a:solidFill>
                  <a:srgbClr val="808080"/>
                </a:solidFill>
                <a:latin typeface="Consolas" panose="020B0609020204030204" pitchFamily="49" charset="0"/>
              </a:rPr>
              <a:t>,...)</a:t>
            </a:r>
            <a:endParaRPr lang="it-IT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VALUES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Value1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Value2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,...)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152144" y="3668896"/>
            <a:ext cx="9326879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INSERT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INTO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[Customer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[Id]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[Name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r>
              <a:rPr lang="en-US" dirty="0" smtClean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[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City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r>
              <a:rPr lang="en-US" dirty="0" smtClean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VALUES 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1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'Vero Skopje'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smtClean="0">
                <a:solidFill>
                  <a:srgbClr val="FF0000"/>
                </a:solidFill>
                <a:latin typeface="Consolas" panose="020B0609020204030204" pitchFamily="49" charset="0"/>
              </a:rPr>
              <a:t>'Skopje'</a:t>
            </a:r>
            <a:r>
              <a:rPr lang="en-US" dirty="0" smtClean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</a:p>
          <a:p>
            <a:endParaRPr lang="en-US" dirty="0">
              <a:solidFill>
                <a:srgbClr val="80808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INSERT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INTO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[Customer]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[Id]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[Name]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[City]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VALUES  </a:t>
            </a:r>
            <a:r>
              <a:rPr lang="en-US" dirty="0" smtClean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2</a:t>
            </a:r>
            <a:r>
              <a:rPr lang="en-US" dirty="0" smtClean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'Vero </a:t>
            </a:r>
            <a:r>
              <a:rPr lang="en-US" dirty="0" err="1" smtClean="0">
                <a:solidFill>
                  <a:srgbClr val="FF0000"/>
                </a:solidFill>
                <a:latin typeface="Consolas" panose="020B0609020204030204" pitchFamily="49" charset="0"/>
              </a:rPr>
              <a:t>Strumica</a:t>
            </a:r>
            <a:r>
              <a:rPr lang="en-US" dirty="0" smtClean="0">
                <a:solidFill>
                  <a:srgbClr val="FF0000"/>
                </a:solidFill>
                <a:latin typeface="Consolas" panose="020B0609020204030204" pitchFamily="49" charset="0"/>
              </a:rPr>
              <a:t>'</a:t>
            </a:r>
            <a:r>
              <a:rPr lang="en-US" dirty="0" smtClean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'</a:t>
            </a:r>
            <a:r>
              <a:rPr lang="en-US" dirty="0" err="1" smtClean="0">
                <a:solidFill>
                  <a:srgbClr val="FF0000"/>
                </a:solidFill>
                <a:latin typeface="Consolas" panose="020B0609020204030204" pitchFamily="49" charset="0"/>
              </a:rPr>
              <a:t>Strumica</a:t>
            </a:r>
            <a:r>
              <a:rPr lang="en-US" dirty="0" smtClean="0">
                <a:solidFill>
                  <a:srgbClr val="FF0000"/>
                </a:solidFill>
                <a:latin typeface="Consolas" panose="020B0609020204030204" pitchFamily="49" charset="0"/>
              </a:rPr>
              <a:t>'</a:t>
            </a:r>
            <a:r>
              <a:rPr lang="en-US" dirty="0" smtClean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dirty="0">
              <a:solidFill>
                <a:srgbClr val="808080"/>
              </a:solidFill>
              <a:latin typeface="Consolas" panose="020B0609020204030204" pitchFamily="49" charset="0"/>
            </a:endParaRPr>
          </a:p>
          <a:p>
            <a:endParaRPr lang="en-US" dirty="0" smtClean="0">
              <a:solidFill>
                <a:srgbClr val="808080"/>
              </a:solidFill>
              <a:latin typeface="Consolas" panose="020B0609020204030204" pitchFamily="49" charset="0"/>
            </a:endParaRPr>
          </a:p>
          <a:p>
            <a:endParaRPr lang="en-GB" dirty="0">
              <a:solidFill>
                <a:srgbClr val="808080"/>
              </a:solidFill>
              <a:latin typeface="Consolas" panose="020B0609020204030204" pitchFamily="49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3126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 operation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77334" y="1618489"/>
            <a:ext cx="8596668" cy="4422874"/>
          </a:xfrm>
        </p:spPr>
        <p:txBody>
          <a:bodyPr/>
          <a:lstStyle/>
          <a:p>
            <a:r>
              <a:rPr lang="en-US" dirty="0" smtClean="0"/>
              <a:t>Read all data in the table</a:t>
            </a:r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Read only specific columns:</a:t>
            </a:r>
          </a:p>
          <a:p>
            <a:endParaRPr lang="en-GB" dirty="0"/>
          </a:p>
          <a:p>
            <a:endParaRPr lang="en-GB" dirty="0" smtClean="0"/>
          </a:p>
          <a:p>
            <a:endParaRPr lang="en-GB" dirty="0"/>
          </a:p>
          <a:p>
            <a:r>
              <a:rPr lang="en-GB" dirty="0" smtClean="0"/>
              <a:t>Read specific columns and Rows:</a:t>
            </a:r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065543" y="2054804"/>
            <a:ext cx="2970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*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Customer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065543" y="3263253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Name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City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Customer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065543" y="4913394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Name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City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Customer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City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smtClean="0">
                <a:solidFill>
                  <a:srgbClr val="FF0000"/>
                </a:solidFill>
                <a:latin typeface="Consolas" panose="020B0609020204030204" pitchFamily="49" charset="0"/>
              </a:rPr>
              <a:t>'Skopje'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9500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UPDATE operation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77334" y="1618489"/>
            <a:ext cx="8596668" cy="4422874"/>
          </a:xfrm>
        </p:spPr>
        <p:txBody>
          <a:bodyPr/>
          <a:lstStyle/>
          <a:p>
            <a:r>
              <a:rPr lang="en-US" dirty="0" smtClean="0"/>
              <a:t>Update data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Example: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066348" y="3624364"/>
            <a:ext cx="786733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FF"/>
                </a:solidFill>
                <a:latin typeface="Consolas" panose="020B0609020204030204" pitchFamily="49" charset="0"/>
              </a:rPr>
              <a:t>UPDATE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Customer 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it-IT" dirty="0">
                <a:solidFill>
                  <a:srgbClr val="0000FF"/>
                </a:solidFill>
                <a:latin typeface="Consolas" panose="020B0609020204030204" pitchFamily="49" charset="0"/>
              </a:rPr>
              <a:t>SET</a:t>
            </a:r>
            <a:r>
              <a:rPr lang="it-IT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it-IT" dirty="0">
                <a:solidFill>
                  <a:srgbClr val="0000FF"/>
                </a:solidFill>
                <a:latin typeface="Consolas" panose="020B0609020204030204" pitchFamily="49" charset="0"/>
              </a:rPr>
              <a:t>Name</a:t>
            </a:r>
            <a:r>
              <a:rPr lang="it-IT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it-IT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it-IT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it-IT" dirty="0">
                <a:solidFill>
                  <a:srgbClr val="FF0000"/>
                </a:solidFill>
                <a:latin typeface="Consolas" panose="020B0609020204030204" pitchFamily="49" charset="0"/>
              </a:rPr>
              <a:t>'Vero Bitola</a:t>
            </a:r>
            <a:r>
              <a:rPr lang="it-IT">
                <a:solidFill>
                  <a:srgbClr val="FF0000"/>
                </a:solidFill>
                <a:latin typeface="Consolas" panose="020B0609020204030204" pitchFamily="49" charset="0"/>
              </a:rPr>
              <a:t>'</a:t>
            </a:r>
            <a:r>
              <a:rPr lang="it-IT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it-IT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it-IT" smtClean="0">
                <a:solidFill>
                  <a:srgbClr val="000000"/>
                </a:solidFill>
                <a:latin typeface="Consolas" panose="020B0609020204030204" pitchFamily="49" charset="0"/>
              </a:rPr>
              <a:t>City </a:t>
            </a:r>
            <a:r>
              <a:rPr lang="it-IT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it-IT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it-IT" smtClean="0">
                <a:solidFill>
                  <a:srgbClr val="FF0000"/>
                </a:solidFill>
                <a:latin typeface="Consolas" panose="020B0609020204030204" pitchFamily="49" charset="0"/>
              </a:rPr>
              <a:t>'Bitola'</a:t>
            </a:r>
            <a:endParaRPr lang="it-IT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Name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'Vero Skopje'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66348" y="1930400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FF00FF"/>
                </a:solidFill>
                <a:latin typeface="Consolas" panose="020B0609020204030204" pitchFamily="49" charset="0"/>
              </a:rPr>
              <a:t>UPDATE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[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TableName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SET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Col1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NewValue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Col2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NewValue2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,...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ColN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oldValue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1506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DELETE operation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77334" y="1618489"/>
            <a:ext cx="8596668" cy="4422874"/>
          </a:xfrm>
        </p:spPr>
        <p:txBody>
          <a:bodyPr/>
          <a:lstStyle/>
          <a:p>
            <a:r>
              <a:rPr lang="en-US" dirty="0" smtClean="0"/>
              <a:t>Delete data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Example: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66348" y="1930400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>
                <a:solidFill>
                  <a:srgbClr val="FF00FF"/>
                </a:solidFill>
                <a:latin typeface="Consolas" panose="020B0609020204030204" pitchFamily="49" charset="0"/>
              </a:rPr>
              <a:t>DELETE</a:t>
            </a:r>
          </a:p>
          <a:p>
            <a:r>
              <a:rPr lang="en-US" dirty="0" smtClean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TableName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dirty="0" smtClean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ColN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oldValue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1066348" y="3524216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DELETE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Customer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smtClean="0">
                <a:solidFill>
                  <a:srgbClr val="0000FF"/>
                </a:solidFill>
                <a:latin typeface="Consolas" panose="020B0609020204030204" pitchFamily="49" charset="0"/>
              </a:rPr>
              <a:t>Name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'Vero Skopje'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6648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384517"/>
            <a:ext cx="8596668" cy="955964"/>
          </a:xfrm>
        </p:spPr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111348"/>
            <a:ext cx="8596668" cy="5345723"/>
          </a:xfrm>
        </p:spPr>
        <p:txBody>
          <a:bodyPr>
            <a:normAutofit fontScale="47500" lnSpcReduction="20000"/>
          </a:bodyPr>
          <a:lstStyle/>
          <a:p>
            <a:r>
              <a:rPr lang="en-US" sz="2900" u="sng" dirty="0" smtClean="0"/>
              <a:t>Session 1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900" dirty="0" smtClean="0"/>
              <a:t>Database </a:t>
            </a:r>
            <a:r>
              <a:rPr lang="en-US" sz="2900" dirty="0"/>
              <a:t>concepts and </a:t>
            </a:r>
            <a:r>
              <a:rPr lang="en-US" sz="2900" dirty="0" smtClean="0"/>
              <a:t>usage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900" dirty="0" smtClean="0"/>
              <a:t>Types of databases</a:t>
            </a:r>
            <a:endParaRPr lang="en-US" sz="290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900" dirty="0" smtClean="0"/>
              <a:t>Key </a:t>
            </a:r>
            <a:r>
              <a:rPr lang="en-US" sz="2900" dirty="0"/>
              <a:t>terminology </a:t>
            </a:r>
            <a:r>
              <a:rPr lang="en-US" sz="2900" dirty="0" smtClean="0"/>
              <a:t>(</a:t>
            </a:r>
            <a:r>
              <a:rPr lang="en-US" sz="2900" dirty="0"/>
              <a:t>DDL and DML </a:t>
            </a:r>
            <a:r>
              <a:rPr lang="en-US" sz="2900" dirty="0" smtClean="0"/>
              <a:t>statements)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sz="2700" dirty="0"/>
              <a:t>Demo 1 - DDL and DML </a:t>
            </a:r>
            <a:endParaRPr lang="en-US" sz="2700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900" dirty="0" smtClean="0"/>
              <a:t>Introduction </a:t>
            </a:r>
            <a:r>
              <a:rPr lang="en-US" sz="2900" dirty="0"/>
              <a:t>to SSMS (SQL Server Management Studio)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900" dirty="0" smtClean="0"/>
              <a:t>Data types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sz="2800" dirty="0"/>
              <a:t>Demo </a:t>
            </a:r>
            <a:r>
              <a:rPr lang="en-US" sz="2800" dirty="0" smtClean="0"/>
              <a:t>2 – Data types</a:t>
            </a:r>
            <a:endParaRPr lang="en-US" sz="270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900" dirty="0" smtClean="0"/>
              <a:t>CRUD Operations (Create, Read, Update, Delete)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sz="2700" dirty="0" smtClean="0"/>
              <a:t>Create, Insert, </a:t>
            </a:r>
            <a:r>
              <a:rPr lang="en-US" sz="2700" dirty="0"/>
              <a:t>Update, </a:t>
            </a:r>
            <a:r>
              <a:rPr lang="en-US" sz="2700" dirty="0" smtClean="0"/>
              <a:t>Delete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900" dirty="0" smtClean="0"/>
              <a:t>Client requirement – Orders system</a:t>
            </a:r>
            <a:endParaRPr lang="en-US" sz="290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900" dirty="0" smtClean="0"/>
              <a:t>Workshop – Creating tables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900" dirty="0" smtClean="0"/>
              <a:t>Knowledge </a:t>
            </a:r>
            <a:r>
              <a:rPr lang="en-US" sz="2900" dirty="0"/>
              <a:t>check (Quiz, Discussion, </a:t>
            </a:r>
            <a:r>
              <a:rPr lang="en-US" sz="2900" dirty="0" smtClean="0"/>
              <a:t>Homework)</a:t>
            </a:r>
          </a:p>
          <a:p>
            <a:r>
              <a:rPr lang="en-US" sz="2900" dirty="0" smtClean="0"/>
              <a:t>Session 2</a:t>
            </a:r>
          </a:p>
          <a:p>
            <a:r>
              <a:rPr lang="en-US" sz="2900" dirty="0" smtClean="0"/>
              <a:t>Session 3</a:t>
            </a:r>
          </a:p>
          <a:p>
            <a:r>
              <a:rPr lang="en-US" sz="2900" dirty="0" smtClean="0"/>
              <a:t>Session 4</a:t>
            </a:r>
          </a:p>
          <a:p>
            <a:r>
              <a:rPr lang="en-US" sz="2900" dirty="0" smtClean="0"/>
              <a:t>Session 5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8815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Client requirement – Orders system</a:t>
            </a:r>
            <a:br>
              <a:rPr lang="en-US" dirty="0" smtClean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86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requirement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77334" y="2160589"/>
            <a:ext cx="8596668" cy="4505387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Client has 7 Business Entities based in the biggest cities in Macedonia</a:t>
            </a:r>
          </a:p>
          <a:p>
            <a:r>
              <a:rPr lang="en-US" dirty="0" smtClean="0"/>
              <a:t>Client has around 100 Employees</a:t>
            </a:r>
          </a:p>
          <a:p>
            <a:r>
              <a:rPr lang="en-US" dirty="0" smtClean="0"/>
              <a:t>Client has around 100 Customers (Legal Entities) in Macedonia</a:t>
            </a:r>
          </a:p>
          <a:p>
            <a:r>
              <a:rPr lang="en-US" dirty="0" smtClean="0"/>
              <a:t>Client offers around 1000 different products on the market</a:t>
            </a:r>
          </a:p>
          <a:p>
            <a:r>
              <a:rPr lang="en-US" dirty="0" smtClean="0"/>
              <a:t>Client business is based on the B2B (Business to Business) model</a:t>
            </a:r>
          </a:p>
          <a:p>
            <a:endParaRPr lang="en-US" dirty="0"/>
          </a:p>
          <a:p>
            <a:r>
              <a:rPr lang="en-US" dirty="0" smtClean="0"/>
              <a:t>Core requirement:</a:t>
            </a:r>
          </a:p>
          <a:p>
            <a:pPr lvl="1"/>
            <a:r>
              <a:rPr lang="en-US" dirty="0" smtClean="0"/>
              <a:t>System should be able to manage client orders</a:t>
            </a:r>
          </a:p>
          <a:p>
            <a:pPr lvl="1"/>
            <a:r>
              <a:rPr lang="en-US" dirty="0" smtClean="0"/>
              <a:t>Each order should contain following information: Date, Status, Employee performing the order, Customer, Total amount of the order</a:t>
            </a:r>
          </a:p>
          <a:p>
            <a:pPr lvl="1"/>
            <a:r>
              <a:rPr lang="en-US" dirty="0" smtClean="0"/>
              <a:t>Additionally for each order system should keep details about products, single product price and quantity per product included in the order</a:t>
            </a:r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dirty="0" smtClean="0"/>
              <a:t>Lets find some company as an example – </a:t>
            </a:r>
            <a:r>
              <a:rPr lang="en-US" dirty="0" err="1" smtClean="0"/>
              <a:t>Vitalia</a:t>
            </a:r>
            <a:endParaRPr lang="en-US" dirty="0" smtClean="0"/>
          </a:p>
          <a:p>
            <a:pPr marL="0" indent="0">
              <a:buNone/>
            </a:pPr>
            <a:r>
              <a:rPr lang="en-US" dirty="0">
                <a:hlinkClick r:id="rId2"/>
              </a:rPr>
              <a:t> </a:t>
            </a:r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://www.vitalia.com.mk/products-filter-page/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03041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B2B model example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43367707"/>
              </p:ext>
            </p:extLst>
          </p:nvPr>
        </p:nvGraphicFramePr>
        <p:xfrm>
          <a:off x="275527" y="1270000"/>
          <a:ext cx="9554273" cy="24963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1168429535"/>
              </p:ext>
            </p:extLst>
          </p:nvPr>
        </p:nvGraphicFramePr>
        <p:xfrm>
          <a:off x="1747328" y="3904488"/>
          <a:ext cx="6456680" cy="28282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202375" y="1561068"/>
            <a:ext cx="1720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Business Entity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75527" y="3947128"/>
            <a:ext cx="1258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Customers</a:t>
            </a:r>
            <a:endParaRPr lang="en-US" dirty="0"/>
          </a:p>
        </p:txBody>
      </p:sp>
      <p:cxnSp>
        <p:nvCxnSpPr>
          <p:cNvPr id="9" name="Straight Arrow Connector 8"/>
          <p:cNvCxnSpPr/>
          <p:nvPr/>
        </p:nvCxnSpPr>
        <p:spPr>
          <a:xfrm flipH="1" flipV="1">
            <a:off x="3721608" y="3255264"/>
            <a:ext cx="1197864" cy="64922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5052663" y="3255264"/>
            <a:ext cx="1403001" cy="64922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6038230" y="3255264"/>
            <a:ext cx="1697594" cy="120114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5957894" y="3255264"/>
            <a:ext cx="710893" cy="117144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7014274" y="3207496"/>
            <a:ext cx="2259728" cy="183999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3701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Workshop – Creating tables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7537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tables by using T-SQL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dirty="0" smtClean="0"/>
              <a:t>Create new database: SEDC</a:t>
            </a:r>
          </a:p>
          <a:p>
            <a:pPr marL="0" indent="0">
              <a:buNone/>
            </a:pPr>
            <a:endParaRPr lang="en-GB" dirty="0" smtClean="0"/>
          </a:p>
          <a:p>
            <a:pPr marL="0" indent="0">
              <a:buNone/>
            </a:pPr>
            <a:r>
              <a:rPr lang="en-GB" dirty="0" smtClean="0"/>
              <a:t>Create the following tables:</a:t>
            </a:r>
          </a:p>
          <a:p>
            <a:r>
              <a:rPr lang="en-GB" dirty="0" err="1" smtClean="0"/>
              <a:t>BusinessEntity</a:t>
            </a:r>
            <a:endParaRPr lang="en-GB" dirty="0" smtClean="0"/>
          </a:p>
          <a:p>
            <a:r>
              <a:rPr lang="en-GB" dirty="0" smtClean="0"/>
              <a:t>Employee</a:t>
            </a:r>
          </a:p>
          <a:p>
            <a:r>
              <a:rPr lang="en-GB" dirty="0" smtClean="0"/>
              <a:t>Product</a:t>
            </a:r>
          </a:p>
          <a:p>
            <a:r>
              <a:rPr lang="en-GB" dirty="0" smtClean="0"/>
              <a:t>Customer</a:t>
            </a:r>
          </a:p>
          <a:p>
            <a:r>
              <a:rPr lang="en-GB" dirty="0" smtClean="0"/>
              <a:t>Order</a:t>
            </a:r>
          </a:p>
          <a:p>
            <a:r>
              <a:rPr lang="en-GB" dirty="0" err="1" smtClean="0"/>
              <a:t>OrderDetails</a:t>
            </a:r>
            <a:endParaRPr lang="en-GB" dirty="0" smtClean="0"/>
          </a:p>
          <a:p>
            <a:endParaRPr lang="en-GB" dirty="0"/>
          </a:p>
          <a:p>
            <a:pPr marL="0" indent="0">
              <a:buNone/>
            </a:pPr>
            <a:r>
              <a:rPr lang="en-GB" dirty="0" smtClean="0">
                <a:solidFill>
                  <a:srgbClr val="FF0000"/>
                </a:solidFill>
              </a:rPr>
              <a:t>Try to insert data in the tables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6370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Create table - </a:t>
            </a:r>
            <a:r>
              <a:rPr lang="en-GB" dirty="0" err="1" smtClean="0"/>
              <a:t>BusinessEntity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157216" y="2542032"/>
            <a:ext cx="5832156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CREATE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TABLE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[dbo]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BusinessEntity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[Id] [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]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IDENTITY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1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1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NOT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NULL,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[Name] [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nvarchar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100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NULL,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[Region] [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nvarchar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1000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NULL,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Zipcode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] [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nvarchar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10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NULL,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[Size] [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nvarchar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10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NULL,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CONSTRAINT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[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PK_BusinessEntity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]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PRIMARY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KEY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CLUSTERED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[Id]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ASC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))</a:t>
            </a:r>
            <a:endParaRPr lang="en-US" sz="16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393" y="2542032"/>
            <a:ext cx="4105275" cy="240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533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Create table - Employee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2456116"/>
            <a:ext cx="4019550" cy="269557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285232" y="2368296"/>
            <a:ext cx="6144768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CREATE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TABLE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[dbo]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[Employee]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[Id] [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]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IDENTITY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1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1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NOT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NULL,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FirstName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] [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nvarchar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100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NOT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NULL,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LastName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] [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nvarchar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100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NOT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NULL,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DateOfBirth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] [date]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NULL,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[Gender] [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nchar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1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NULL,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HireDate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] [date]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NULL,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NationalIdNumber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] [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nvarchar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20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NULL,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CONSTRAINT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[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PK_Employee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]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PRIMARY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KEY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CLUSTERED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[Id]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ASC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))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465146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Create table - Product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2305304"/>
            <a:ext cx="4219575" cy="273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794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Create table - Customer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435" y="1834134"/>
            <a:ext cx="4010025" cy="293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872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Create table - Order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2406967"/>
            <a:ext cx="4029075" cy="286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383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 concepts and usage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1521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Create table - </a:t>
            </a:r>
            <a:r>
              <a:rPr lang="en-GB" dirty="0" err="1" smtClean="0"/>
              <a:t>OrderDetails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930400"/>
            <a:ext cx="4038600" cy="220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881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tables with script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If there are any problems with the table creation provide full script </a:t>
            </a:r>
          </a:p>
          <a:p>
            <a:pPr lvl="1"/>
            <a:r>
              <a:rPr lang="en-US" dirty="0"/>
              <a:t>Session 1 workshop - 01 Create </a:t>
            </a:r>
            <a:r>
              <a:rPr lang="en-US" dirty="0" err="1"/>
              <a:t>tables.sql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3643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Knowledge check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Quiz, Discussion, Homework</a:t>
            </a:r>
          </a:p>
        </p:txBody>
      </p:sp>
    </p:spTree>
    <p:extLst>
      <p:ext uri="{BB962C8B-B14F-4D97-AF65-F5344CB8AC3E}">
        <p14:creationId xmlns:p14="http://schemas.microsoft.com/office/powerpoint/2010/main" val="2257886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68439"/>
          </a:xfrm>
        </p:spPr>
        <p:txBody>
          <a:bodyPr/>
          <a:lstStyle/>
          <a:p>
            <a:r>
              <a:rPr lang="en-US" dirty="0" smtClean="0"/>
              <a:t>Quiz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378039"/>
            <a:ext cx="8596668" cy="5203065"/>
          </a:xfrm>
        </p:spPr>
        <p:txBody>
          <a:bodyPr>
            <a:normAutofit/>
          </a:bodyPr>
          <a:lstStyle/>
          <a:p>
            <a:r>
              <a:rPr lang="en-US" dirty="0" smtClean="0"/>
              <a:t>Which </a:t>
            </a:r>
            <a:r>
              <a:rPr lang="en-US" dirty="0"/>
              <a:t>of the following is not a DDL statement?</a:t>
            </a:r>
          </a:p>
          <a:p>
            <a:pPr marL="457200" lvl="1" indent="0">
              <a:buNone/>
            </a:pPr>
            <a:r>
              <a:rPr lang="en-US" b="1" dirty="0"/>
              <a:t>a. </a:t>
            </a:r>
            <a:r>
              <a:rPr lang="en-US" dirty="0"/>
              <a:t>CREATE</a:t>
            </a:r>
          </a:p>
          <a:p>
            <a:pPr marL="457200" lvl="1" indent="0">
              <a:buNone/>
            </a:pPr>
            <a:r>
              <a:rPr lang="en-US" b="1" dirty="0"/>
              <a:t>b. </a:t>
            </a:r>
            <a:r>
              <a:rPr lang="en-US" dirty="0" smtClean="0"/>
              <a:t>INSERT</a:t>
            </a:r>
            <a:endParaRPr lang="en-US" dirty="0"/>
          </a:p>
          <a:p>
            <a:pPr marL="457200" lvl="1" indent="0">
              <a:buNone/>
            </a:pPr>
            <a:r>
              <a:rPr lang="en-US" b="1" dirty="0"/>
              <a:t>c. </a:t>
            </a:r>
            <a:r>
              <a:rPr lang="en-US" dirty="0"/>
              <a:t>ALTER</a:t>
            </a:r>
          </a:p>
          <a:p>
            <a:pPr marL="457200" lvl="1" indent="0">
              <a:buNone/>
            </a:pPr>
            <a:r>
              <a:rPr lang="en-US" b="1" dirty="0"/>
              <a:t>d</a:t>
            </a:r>
            <a:r>
              <a:rPr lang="en-US" b="1" dirty="0" smtClean="0"/>
              <a:t>. </a:t>
            </a:r>
            <a:r>
              <a:rPr lang="en-US" dirty="0" smtClean="0"/>
              <a:t>DROP</a:t>
            </a:r>
          </a:p>
          <a:p>
            <a:r>
              <a:rPr lang="en-US" dirty="0"/>
              <a:t>Which of the following is not a </a:t>
            </a:r>
            <a:r>
              <a:rPr lang="en-US" dirty="0" smtClean="0"/>
              <a:t>DML </a:t>
            </a:r>
            <a:r>
              <a:rPr lang="en-US" dirty="0"/>
              <a:t>statement?</a:t>
            </a:r>
          </a:p>
          <a:p>
            <a:pPr marL="457200" lvl="1" indent="0">
              <a:buNone/>
            </a:pPr>
            <a:r>
              <a:rPr lang="en-US" b="1" dirty="0"/>
              <a:t>a. </a:t>
            </a:r>
            <a:r>
              <a:rPr lang="en-US" dirty="0" smtClean="0"/>
              <a:t>UPDATE</a:t>
            </a:r>
            <a:endParaRPr lang="en-US" dirty="0"/>
          </a:p>
          <a:p>
            <a:pPr marL="457200" lvl="1" indent="0">
              <a:buNone/>
            </a:pPr>
            <a:r>
              <a:rPr lang="en-US" b="1" dirty="0"/>
              <a:t>b. </a:t>
            </a:r>
            <a:r>
              <a:rPr lang="en-US" dirty="0" smtClean="0"/>
              <a:t>INSERT</a:t>
            </a:r>
          </a:p>
          <a:p>
            <a:pPr marL="457200" lvl="1" indent="0">
              <a:buNone/>
            </a:pPr>
            <a:r>
              <a:rPr lang="en-US" b="1" dirty="0" smtClean="0"/>
              <a:t>c. </a:t>
            </a:r>
            <a:r>
              <a:rPr lang="en-US" dirty="0" smtClean="0"/>
              <a:t>CREATE</a:t>
            </a:r>
          </a:p>
          <a:p>
            <a:pPr marL="457200" lvl="1" indent="0">
              <a:buNone/>
            </a:pPr>
            <a:r>
              <a:rPr lang="en-US" b="1" dirty="0" smtClean="0"/>
              <a:t>d</a:t>
            </a:r>
            <a:r>
              <a:rPr lang="en-US" b="1" dirty="0"/>
              <a:t>. </a:t>
            </a:r>
            <a:r>
              <a:rPr lang="en-US" dirty="0" smtClean="0"/>
              <a:t>DELETE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63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81318"/>
          </a:xfrm>
        </p:spPr>
        <p:txBody>
          <a:bodyPr/>
          <a:lstStyle/>
          <a:p>
            <a:r>
              <a:rPr lang="en-US" dirty="0"/>
              <a:t>Quiz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390919"/>
            <a:ext cx="8596668" cy="525458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Which SQL statement is used to update data in a database?</a:t>
            </a:r>
          </a:p>
          <a:p>
            <a:pPr marL="457200" lvl="1" indent="0">
              <a:buNone/>
            </a:pPr>
            <a:r>
              <a:rPr lang="en-US" b="1" dirty="0"/>
              <a:t>a. </a:t>
            </a:r>
            <a:r>
              <a:rPr lang="en-US" dirty="0"/>
              <a:t>SAVE</a:t>
            </a:r>
          </a:p>
          <a:p>
            <a:pPr marL="457200" lvl="1" indent="0">
              <a:buNone/>
            </a:pPr>
            <a:r>
              <a:rPr lang="en-US" b="1" dirty="0"/>
              <a:t>b. </a:t>
            </a:r>
            <a:r>
              <a:rPr lang="en-US" dirty="0"/>
              <a:t>MODIFY</a:t>
            </a:r>
          </a:p>
          <a:p>
            <a:pPr marL="457200" lvl="1" indent="0">
              <a:buNone/>
            </a:pPr>
            <a:r>
              <a:rPr lang="en-US" b="1" dirty="0"/>
              <a:t>c. </a:t>
            </a:r>
            <a:r>
              <a:rPr lang="en-US" dirty="0"/>
              <a:t>SAVE AS</a:t>
            </a:r>
          </a:p>
          <a:p>
            <a:pPr marL="457200" lvl="1" indent="0">
              <a:buNone/>
            </a:pPr>
            <a:r>
              <a:rPr lang="en-US" b="1" dirty="0"/>
              <a:t>d. </a:t>
            </a:r>
            <a:r>
              <a:rPr lang="en-US" dirty="0" smtClean="0"/>
              <a:t>UPDATE</a:t>
            </a:r>
          </a:p>
          <a:p>
            <a:r>
              <a:rPr lang="en-US" dirty="0" smtClean="0"/>
              <a:t>Which of the following is not numeric data type?</a:t>
            </a:r>
          </a:p>
          <a:p>
            <a:pPr marL="457200" lvl="1" indent="0">
              <a:buNone/>
            </a:pPr>
            <a:r>
              <a:rPr lang="en-US" b="1" dirty="0"/>
              <a:t>a. </a:t>
            </a:r>
            <a:r>
              <a:rPr lang="en-US" dirty="0" err="1" smtClean="0"/>
              <a:t>bigint</a:t>
            </a:r>
            <a:endParaRPr lang="en-US" dirty="0"/>
          </a:p>
          <a:p>
            <a:pPr marL="457200" lvl="1" indent="0">
              <a:buNone/>
            </a:pPr>
            <a:r>
              <a:rPr lang="en-US" b="1" dirty="0"/>
              <a:t>b. </a:t>
            </a:r>
            <a:r>
              <a:rPr lang="en-US" dirty="0" smtClean="0"/>
              <a:t>decimal</a:t>
            </a:r>
            <a:endParaRPr lang="en-US" dirty="0"/>
          </a:p>
          <a:p>
            <a:pPr marL="457200" lvl="1" indent="0">
              <a:buNone/>
            </a:pPr>
            <a:r>
              <a:rPr lang="en-US" b="1" dirty="0"/>
              <a:t>c. </a:t>
            </a:r>
            <a:r>
              <a:rPr lang="en-US" dirty="0" err="1" smtClean="0"/>
              <a:t>nvarchar</a:t>
            </a:r>
            <a:endParaRPr lang="en-US" dirty="0"/>
          </a:p>
          <a:p>
            <a:pPr marL="457200" lvl="1" indent="0">
              <a:buNone/>
            </a:pPr>
            <a:r>
              <a:rPr lang="en-US" b="1" dirty="0"/>
              <a:t>d. </a:t>
            </a:r>
            <a:r>
              <a:rPr lang="en-US" dirty="0" smtClean="0"/>
              <a:t>money</a:t>
            </a:r>
            <a:endParaRPr lang="en-US" dirty="0"/>
          </a:p>
          <a:p>
            <a:r>
              <a:rPr lang="en-US" dirty="0" smtClean="0"/>
              <a:t>Which </a:t>
            </a:r>
            <a:r>
              <a:rPr lang="en-US" dirty="0"/>
              <a:t>of the following is not true about the </a:t>
            </a:r>
            <a:r>
              <a:rPr lang="en-US" dirty="0" err="1"/>
              <a:t>int</a:t>
            </a:r>
            <a:r>
              <a:rPr lang="en-US" dirty="0"/>
              <a:t> data type?</a:t>
            </a:r>
          </a:p>
          <a:p>
            <a:pPr marL="457200" lvl="1" indent="0">
              <a:buNone/>
            </a:pPr>
            <a:r>
              <a:rPr lang="en-US" b="1" dirty="0"/>
              <a:t>a. </a:t>
            </a:r>
            <a:r>
              <a:rPr lang="en-US" dirty="0" err="1"/>
              <a:t>int</a:t>
            </a:r>
            <a:r>
              <a:rPr lang="en-US" dirty="0"/>
              <a:t> is an </a:t>
            </a:r>
            <a:r>
              <a:rPr lang="en-US" dirty="0" smtClean="0"/>
              <a:t>integer</a:t>
            </a:r>
            <a:endParaRPr lang="en-US" dirty="0"/>
          </a:p>
          <a:p>
            <a:pPr marL="457200" lvl="1" indent="0">
              <a:buNone/>
            </a:pPr>
            <a:r>
              <a:rPr lang="en-US" b="1" dirty="0"/>
              <a:t>b. </a:t>
            </a:r>
            <a:r>
              <a:rPr lang="en-US" dirty="0" err="1"/>
              <a:t>bigint</a:t>
            </a:r>
            <a:r>
              <a:rPr lang="en-US" dirty="0"/>
              <a:t> is used when the value will exceed </a:t>
            </a:r>
            <a:r>
              <a:rPr lang="en-US" dirty="0" err="1"/>
              <a:t>int</a:t>
            </a:r>
            <a:r>
              <a:rPr lang="en-US" dirty="0"/>
              <a:t> data type’s </a:t>
            </a:r>
            <a:r>
              <a:rPr lang="en-US" dirty="0" smtClean="0"/>
              <a:t>range</a:t>
            </a:r>
            <a:endParaRPr lang="en-US" dirty="0"/>
          </a:p>
          <a:p>
            <a:pPr marL="457200" lvl="1" indent="0">
              <a:buNone/>
            </a:pPr>
            <a:r>
              <a:rPr lang="en-US" b="1" dirty="0"/>
              <a:t>c. </a:t>
            </a:r>
            <a:r>
              <a:rPr lang="en-US" dirty="0"/>
              <a:t>An Integer uses 8 bytes to store </a:t>
            </a:r>
            <a:r>
              <a:rPr lang="en-US" dirty="0" smtClean="0"/>
              <a:t>data</a:t>
            </a:r>
            <a:endParaRPr lang="en-US" dirty="0"/>
          </a:p>
          <a:p>
            <a:pPr marL="457200" lvl="1" indent="0">
              <a:buNone/>
            </a:pPr>
            <a:r>
              <a:rPr lang="en-US" b="1" dirty="0"/>
              <a:t>d. </a:t>
            </a:r>
            <a:r>
              <a:rPr lang="en-US" dirty="0" err="1" smtClean="0"/>
              <a:t>Int</a:t>
            </a:r>
            <a:r>
              <a:rPr lang="en-US" dirty="0" smtClean="0"/>
              <a:t> can not store textual values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919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599"/>
            <a:ext cx="8596668" cy="678288"/>
          </a:xfrm>
        </p:spPr>
        <p:txBody>
          <a:bodyPr>
            <a:normAutofit/>
          </a:bodyPr>
          <a:lstStyle/>
          <a:p>
            <a:r>
              <a:rPr lang="en-US" dirty="0"/>
              <a:t>Quiz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378039"/>
            <a:ext cx="8596668" cy="5479961"/>
          </a:xfrm>
        </p:spPr>
        <p:txBody>
          <a:bodyPr>
            <a:normAutofit/>
          </a:bodyPr>
          <a:lstStyle/>
          <a:p>
            <a:r>
              <a:rPr lang="en-US" dirty="0" smtClean="0"/>
              <a:t>What is the purpose of IDENTITY(1,1) statement in the table creation?</a:t>
            </a:r>
          </a:p>
          <a:p>
            <a:r>
              <a:rPr lang="en-US" dirty="0" smtClean="0"/>
              <a:t>What is the purpose of ALLOW NULLS configuration in the table creation?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5728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Homework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9113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requirement</a:t>
            </a:r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40A370B0-5598-4334-BE69-3B825A10DE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8596668" cy="4505387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Faculty has 88 Teachers</a:t>
            </a:r>
          </a:p>
          <a:p>
            <a:r>
              <a:rPr lang="en-US" dirty="0"/>
              <a:t>Faculty has hardcopy records for 569 Students (graduated and not graduated)</a:t>
            </a:r>
          </a:p>
          <a:p>
            <a:r>
              <a:rPr lang="en-US" dirty="0"/>
              <a:t>Faculty has 41 Courses in Curriculum</a:t>
            </a:r>
          </a:p>
          <a:p>
            <a:r>
              <a:rPr lang="en-US" dirty="0"/>
              <a:t>Faculty has several activities that students should achieve to pass the exam</a:t>
            </a:r>
          </a:p>
          <a:p>
            <a:r>
              <a:rPr lang="en-US" dirty="0"/>
              <a:t>Faculty has around 20000 records (Grades) for passed exams</a:t>
            </a:r>
          </a:p>
          <a:p>
            <a:endParaRPr lang="en-US" dirty="0"/>
          </a:p>
          <a:p>
            <a:r>
              <a:rPr lang="en-US" dirty="0"/>
              <a:t>Core requirement:</a:t>
            </a:r>
          </a:p>
          <a:p>
            <a:pPr lvl="1"/>
            <a:r>
              <a:rPr lang="en-US" dirty="0"/>
              <a:t>System should be able to manage Exams</a:t>
            </a:r>
          </a:p>
          <a:p>
            <a:pPr lvl="1"/>
            <a:r>
              <a:rPr lang="en-US" dirty="0"/>
              <a:t>Each Grade record should contain following information: Date, Student, Teacher, Course, Grade value</a:t>
            </a:r>
          </a:p>
          <a:p>
            <a:pPr lvl="1"/>
            <a:r>
              <a:rPr lang="en-US" dirty="0"/>
              <a:t>Additionally for each Grade, system should keep details about Achievement type (home work, exam, class activity…), achievement points, achievement maximum points and achievement date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Lets find some faculty as an example – FINKI</a:t>
            </a:r>
          </a:p>
          <a:p>
            <a:pPr marL="0" indent="0">
              <a:buNone/>
            </a:pPr>
            <a:r>
              <a:rPr lang="en-US" dirty="0">
                <a:hlinkClick r:id="rId2"/>
              </a:rPr>
              <a:t> </a:t>
            </a:r>
            <a:r>
              <a:rPr lang="en-US" dirty="0">
                <a:hlinkClick r:id="rId3"/>
              </a:rPr>
              <a:t>https://www.finki.ukim.mk/mk/dodiplomski-studii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917346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141F70-7E84-41B2-BD93-3463C4C6A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SEDCHome</a:t>
            </a:r>
            <a:r>
              <a:rPr lang="en-US" dirty="0" smtClean="0"/>
              <a:t> – List of tables</a:t>
            </a:r>
            <a:endParaRPr lang="mk-M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A3CDEF-D10C-4FB9-95C6-ABDAE0649A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34874"/>
            <a:ext cx="2762552" cy="5423126"/>
          </a:xfrm>
        </p:spPr>
        <p:txBody>
          <a:bodyPr>
            <a:noAutofit/>
          </a:bodyPr>
          <a:lstStyle/>
          <a:p>
            <a:r>
              <a:rPr lang="en-US" sz="1500" b="1" u="sng" dirty="0"/>
              <a:t>Student</a:t>
            </a:r>
          </a:p>
          <a:p>
            <a:r>
              <a:rPr lang="en-US" sz="1400" dirty="0"/>
              <a:t>- ID</a:t>
            </a:r>
          </a:p>
          <a:p>
            <a:r>
              <a:rPr lang="en-US" sz="1400" dirty="0"/>
              <a:t>- FirstName</a:t>
            </a:r>
          </a:p>
          <a:p>
            <a:r>
              <a:rPr lang="en-US" sz="1400" dirty="0"/>
              <a:t>- </a:t>
            </a:r>
            <a:r>
              <a:rPr lang="en-US" sz="1400" dirty="0" err="1"/>
              <a:t>LastName</a:t>
            </a:r>
            <a:endParaRPr lang="en-US" sz="1400" dirty="0"/>
          </a:p>
          <a:p>
            <a:r>
              <a:rPr lang="en-US" sz="1400" dirty="0"/>
              <a:t>- </a:t>
            </a:r>
            <a:r>
              <a:rPr lang="en-US" sz="1400" dirty="0" err="1"/>
              <a:t>DateOfBirth</a:t>
            </a:r>
            <a:endParaRPr lang="en-US" sz="1400" dirty="0"/>
          </a:p>
          <a:p>
            <a:r>
              <a:rPr lang="en-US" sz="1400" dirty="0"/>
              <a:t>- </a:t>
            </a:r>
            <a:r>
              <a:rPr lang="en-US" sz="1400" dirty="0" err="1"/>
              <a:t>EnrolledDate</a:t>
            </a:r>
            <a:endParaRPr lang="en-US" sz="1400" dirty="0"/>
          </a:p>
          <a:p>
            <a:r>
              <a:rPr lang="en-US" sz="1400" dirty="0"/>
              <a:t>- Gender</a:t>
            </a:r>
          </a:p>
          <a:p>
            <a:r>
              <a:rPr lang="en-US" sz="1400" dirty="0"/>
              <a:t>- </a:t>
            </a:r>
            <a:r>
              <a:rPr lang="en-US" sz="1400" dirty="0" err="1"/>
              <a:t>NationalIDNumber</a:t>
            </a:r>
            <a:endParaRPr lang="en-US" sz="1400" dirty="0"/>
          </a:p>
          <a:p>
            <a:r>
              <a:rPr lang="en-US" sz="1400" dirty="0"/>
              <a:t>- </a:t>
            </a:r>
            <a:r>
              <a:rPr lang="en-US" sz="1400" dirty="0" err="1"/>
              <a:t>StudentCardNumber</a:t>
            </a:r>
            <a:endParaRPr lang="en-US" sz="1400" dirty="0"/>
          </a:p>
          <a:p>
            <a:endParaRPr lang="en-US" sz="1400" dirty="0"/>
          </a:p>
          <a:p>
            <a:r>
              <a:rPr lang="en-US" sz="1500" b="1" u="sng" dirty="0"/>
              <a:t>Course</a:t>
            </a:r>
          </a:p>
          <a:p>
            <a:r>
              <a:rPr lang="en-US" sz="1400" dirty="0"/>
              <a:t>- ID</a:t>
            </a:r>
          </a:p>
          <a:p>
            <a:r>
              <a:rPr lang="en-US" sz="1400" dirty="0"/>
              <a:t>- Name</a:t>
            </a:r>
          </a:p>
          <a:p>
            <a:r>
              <a:rPr lang="en-US" sz="1400" dirty="0"/>
              <a:t>- Credit</a:t>
            </a:r>
          </a:p>
          <a:p>
            <a:r>
              <a:rPr lang="en-US" sz="1400" dirty="0"/>
              <a:t>- </a:t>
            </a:r>
            <a:r>
              <a:rPr lang="en-US" sz="1400" dirty="0" err="1"/>
              <a:t>AcademicYear</a:t>
            </a:r>
            <a:endParaRPr lang="en-US" sz="1400" dirty="0"/>
          </a:p>
          <a:p>
            <a:r>
              <a:rPr lang="en-US" sz="1400" dirty="0"/>
              <a:t>- Semester</a:t>
            </a:r>
            <a:endParaRPr lang="mk-MK" sz="1400" dirty="0"/>
          </a:p>
        </p:txBody>
      </p:sp>
      <p:pic>
        <p:nvPicPr>
          <p:cNvPr id="1026" name="Picture 2" descr="Home">
            <a:extLst>
              <a:ext uri="{FF2B5EF4-FFF2-40B4-BE49-F238E27FC236}">
                <a16:creationId xmlns:a16="http://schemas.microsoft.com/office/drawing/2014/main" id="{6ED97643-681C-498A-889E-ECDD8AF564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0822" y="6076950"/>
            <a:ext cx="2476500" cy="628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3C6D8E5-4EC7-442D-9338-AD337845D0E1}"/>
              </a:ext>
            </a:extLst>
          </p:cNvPr>
          <p:cNvSpPr txBox="1">
            <a:spLocks/>
          </p:cNvSpPr>
          <p:nvPr/>
        </p:nvSpPr>
        <p:spPr>
          <a:xfrm>
            <a:off x="3749526" y="1434874"/>
            <a:ext cx="2893180" cy="542312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500" b="1" u="sng" dirty="0"/>
              <a:t>Teacher</a:t>
            </a:r>
          </a:p>
          <a:p>
            <a:r>
              <a:rPr lang="en-US" sz="1400" dirty="0"/>
              <a:t>- ID</a:t>
            </a:r>
          </a:p>
          <a:p>
            <a:r>
              <a:rPr lang="en-US" sz="1400" dirty="0"/>
              <a:t>- FirstName</a:t>
            </a:r>
          </a:p>
          <a:p>
            <a:r>
              <a:rPr lang="en-US" sz="1400" dirty="0"/>
              <a:t>- </a:t>
            </a:r>
            <a:r>
              <a:rPr lang="en-US" sz="1400" dirty="0" err="1"/>
              <a:t>LastName</a:t>
            </a:r>
            <a:endParaRPr lang="en-US" sz="1400" dirty="0"/>
          </a:p>
          <a:p>
            <a:r>
              <a:rPr lang="en-US" sz="1400" dirty="0"/>
              <a:t>- </a:t>
            </a:r>
            <a:r>
              <a:rPr lang="en-US" sz="1400" dirty="0" err="1"/>
              <a:t>DateOfBirth</a:t>
            </a:r>
            <a:endParaRPr lang="en-US" sz="1400" dirty="0"/>
          </a:p>
          <a:p>
            <a:r>
              <a:rPr lang="en-US" sz="1400" dirty="0"/>
              <a:t>- </a:t>
            </a:r>
            <a:r>
              <a:rPr lang="en-US" sz="1400" dirty="0" err="1"/>
              <a:t>AcademicRank</a:t>
            </a:r>
            <a:endParaRPr lang="en-US" sz="1400" dirty="0"/>
          </a:p>
          <a:p>
            <a:r>
              <a:rPr lang="en-US" sz="1400" dirty="0"/>
              <a:t>- </a:t>
            </a:r>
            <a:r>
              <a:rPr lang="en-US" sz="1400" dirty="0" err="1"/>
              <a:t>HireDate</a:t>
            </a:r>
            <a:endParaRPr lang="en-US" sz="1400" dirty="0"/>
          </a:p>
          <a:p>
            <a:endParaRPr lang="en-US" sz="1400" dirty="0"/>
          </a:p>
          <a:p>
            <a:r>
              <a:rPr lang="en-US" sz="1500" b="1" u="sng" dirty="0"/>
              <a:t>Grade</a:t>
            </a:r>
          </a:p>
          <a:p>
            <a:r>
              <a:rPr lang="en-US" sz="1400" dirty="0"/>
              <a:t>- ID</a:t>
            </a:r>
          </a:p>
          <a:p>
            <a:r>
              <a:rPr lang="en-US" sz="1400" dirty="0"/>
              <a:t>- </a:t>
            </a:r>
            <a:r>
              <a:rPr lang="en-US" sz="1400" dirty="0" err="1"/>
              <a:t>StudentID</a:t>
            </a:r>
            <a:endParaRPr lang="en-US" sz="1400" dirty="0"/>
          </a:p>
          <a:p>
            <a:r>
              <a:rPr lang="en-US" sz="1400" dirty="0"/>
              <a:t>- </a:t>
            </a:r>
            <a:r>
              <a:rPr lang="en-US" sz="1400" dirty="0" err="1"/>
              <a:t>CourseID</a:t>
            </a:r>
            <a:endParaRPr lang="en-US" sz="1400" dirty="0"/>
          </a:p>
          <a:p>
            <a:r>
              <a:rPr lang="en-US" sz="1400" dirty="0"/>
              <a:t>- </a:t>
            </a:r>
            <a:r>
              <a:rPr lang="en-US" sz="1400" dirty="0" err="1"/>
              <a:t>TeacherID</a:t>
            </a:r>
            <a:endParaRPr lang="en-US" sz="1400" dirty="0"/>
          </a:p>
          <a:p>
            <a:r>
              <a:rPr lang="en-US" sz="1400" dirty="0"/>
              <a:t>- Grade</a:t>
            </a:r>
          </a:p>
          <a:p>
            <a:r>
              <a:rPr lang="en-US" sz="1400" dirty="0"/>
              <a:t>- Comment</a:t>
            </a:r>
          </a:p>
          <a:p>
            <a:r>
              <a:rPr lang="en-US" sz="1400" dirty="0"/>
              <a:t>- </a:t>
            </a:r>
            <a:r>
              <a:rPr lang="en-US" sz="1400" dirty="0" err="1"/>
              <a:t>CreatedDate</a:t>
            </a:r>
            <a:endParaRPr lang="mk-MK" sz="140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F8CFAB5-1892-465F-AA9B-0521F3D7BE8F}"/>
              </a:ext>
            </a:extLst>
          </p:cNvPr>
          <p:cNvSpPr txBox="1">
            <a:spLocks/>
          </p:cNvSpPr>
          <p:nvPr/>
        </p:nvSpPr>
        <p:spPr>
          <a:xfrm>
            <a:off x="6380822" y="1434874"/>
            <a:ext cx="2893180" cy="527072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500" b="1" u="sng" dirty="0" err="1"/>
              <a:t>GradeDetails</a:t>
            </a:r>
            <a:endParaRPr lang="en-US" sz="1500" b="1" u="sng" dirty="0"/>
          </a:p>
          <a:p>
            <a:r>
              <a:rPr lang="en-US" sz="1400" dirty="0"/>
              <a:t>- ID</a:t>
            </a:r>
          </a:p>
          <a:p>
            <a:r>
              <a:rPr lang="en-US" sz="1400" dirty="0"/>
              <a:t>- </a:t>
            </a:r>
            <a:r>
              <a:rPr lang="en-US" sz="1400" dirty="0" err="1"/>
              <a:t>GradeID</a:t>
            </a:r>
            <a:endParaRPr lang="en-US" sz="1400" dirty="0"/>
          </a:p>
          <a:p>
            <a:r>
              <a:rPr lang="en-US" sz="1400" dirty="0"/>
              <a:t>- </a:t>
            </a:r>
            <a:r>
              <a:rPr lang="en-US" sz="1400" dirty="0" err="1"/>
              <a:t>AchievementTypeID</a:t>
            </a:r>
            <a:endParaRPr lang="en-US" sz="1400" dirty="0"/>
          </a:p>
          <a:p>
            <a:r>
              <a:rPr lang="en-US" sz="1400" dirty="0"/>
              <a:t>- </a:t>
            </a:r>
            <a:r>
              <a:rPr lang="en-US" sz="1400" dirty="0" err="1"/>
              <a:t>AchievementPoints</a:t>
            </a:r>
            <a:endParaRPr lang="en-US" sz="1400" dirty="0"/>
          </a:p>
          <a:p>
            <a:r>
              <a:rPr lang="en-US" sz="1400" dirty="0"/>
              <a:t>- </a:t>
            </a:r>
            <a:r>
              <a:rPr lang="en-US" sz="1400" dirty="0" err="1"/>
              <a:t>AchievementMaxPoints</a:t>
            </a:r>
            <a:endParaRPr lang="en-US" sz="1400" dirty="0"/>
          </a:p>
          <a:p>
            <a:r>
              <a:rPr lang="en-US" sz="1400" dirty="0"/>
              <a:t>- </a:t>
            </a:r>
            <a:r>
              <a:rPr lang="en-US" sz="1400" dirty="0" err="1"/>
              <a:t>AchievementDate</a:t>
            </a:r>
            <a:endParaRPr lang="en-US" sz="1400" dirty="0"/>
          </a:p>
          <a:p>
            <a:endParaRPr lang="en-US" sz="1500" u="sng" dirty="0"/>
          </a:p>
          <a:p>
            <a:r>
              <a:rPr lang="en-US" sz="1500" b="1" u="sng" dirty="0" err="1"/>
              <a:t>AchievementType</a:t>
            </a:r>
            <a:endParaRPr lang="en-US" sz="1500" b="1" u="sng" dirty="0"/>
          </a:p>
          <a:p>
            <a:r>
              <a:rPr lang="en-US" sz="1400" dirty="0"/>
              <a:t>- ID</a:t>
            </a:r>
          </a:p>
          <a:p>
            <a:r>
              <a:rPr lang="en-US" sz="1400" dirty="0"/>
              <a:t>- Name</a:t>
            </a:r>
          </a:p>
          <a:p>
            <a:r>
              <a:rPr lang="en-US" sz="1400" dirty="0"/>
              <a:t>- Description</a:t>
            </a:r>
          </a:p>
          <a:p>
            <a:r>
              <a:rPr lang="en-US" sz="1400" dirty="0"/>
              <a:t>- </a:t>
            </a:r>
            <a:r>
              <a:rPr lang="en-US" sz="1400" dirty="0" err="1"/>
              <a:t>ParticipationRate</a:t>
            </a:r>
            <a:endParaRPr lang="mk-MK" sz="1400" dirty="0"/>
          </a:p>
        </p:txBody>
      </p:sp>
    </p:spTree>
    <p:extLst>
      <p:ext uri="{BB962C8B-B14F-4D97-AF65-F5344CB8AC3E}">
        <p14:creationId xmlns:p14="http://schemas.microsoft.com/office/powerpoint/2010/main" val="19561886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SEDCHome</a:t>
            </a:r>
            <a:r>
              <a:rPr lang="en-US" dirty="0" smtClean="0"/>
              <a:t> – Table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767397"/>
            <a:ext cx="8596668" cy="3880773"/>
          </a:xfrm>
        </p:spPr>
        <p:txBody>
          <a:bodyPr/>
          <a:lstStyle/>
          <a:p>
            <a:r>
              <a:rPr lang="en-US" dirty="0" smtClean="0"/>
              <a:t>Teacher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Grade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6"/>
          <a:stretch/>
        </p:blipFill>
        <p:spPr>
          <a:xfrm>
            <a:off x="740664" y="2246019"/>
            <a:ext cx="3670991" cy="154326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478" y="4637027"/>
            <a:ext cx="3715268" cy="1771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4472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42682"/>
          </a:xfrm>
        </p:spPr>
        <p:txBody>
          <a:bodyPr/>
          <a:lstStyle/>
          <a:p>
            <a:r>
              <a:rPr lang="en-US" dirty="0" smtClean="0"/>
              <a:t>Database </a:t>
            </a:r>
            <a:r>
              <a:rPr lang="en-US" dirty="0"/>
              <a:t>d</a:t>
            </a:r>
            <a:r>
              <a:rPr lang="en-US" dirty="0" smtClean="0"/>
              <a:t>efinitions 1/2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442435"/>
            <a:ext cx="8596668" cy="4598928"/>
          </a:xfrm>
        </p:spPr>
        <p:txBody>
          <a:bodyPr>
            <a:normAutofit fontScale="92500" lnSpcReduction="20000"/>
          </a:bodyPr>
          <a:lstStyle/>
          <a:p>
            <a:endParaRPr lang="en-US" dirty="0" smtClean="0"/>
          </a:p>
          <a:p>
            <a:r>
              <a:rPr lang="en-US" b="1" dirty="0" smtClean="0"/>
              <a:t>Cambridge dictionary</a:t>
            </a:r>
          </a:p>
          <a:p>
            <a:pPr marL="0" indent="0">
              <a:buNone/>
            </a:pPr>
            <a:r>
              <a:rPr lang="en-US" dirty="0" smtClean="0"/>
              <a:t>A </a:t>
            </a:r>
            <a:r>
              <a:rPr lang="en-US" dirty="0"/>
              <a:t>large amount of information stored in a computer system in such a way that it can be easily looked at or </a:t>
            </a:r>
            <a:r>
              <a:rPr lang="en-US" dirty="0" smtClean="0"/>
              <a:t>changed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b="1" dirty="0" smtClean="0"/>
              <a:t>Wikipedia</a:t>
            </a:r>
          </a:p>
          <a:p>
            <a:pPr marL="0" indent="0">
              <a:buNone/>
            </a:pPr>
            <a:r>
              <a:rPr lang="en-US" dirty="0" smtClean="0"/>
              <a:t>Database </a:t>
            </a:r>
            <a:r>
              <a:rPr lang="en-US" dirty="0"/>
              <a:t>is an organized collection of data, generally stored and accessed electronically from a computer system. Where databases are more complex they are often developed using formal design and modeling techniques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b="1" dirty="0" smtClean="0"/>
              <a:t>Britannica</a:t>
            </a:r>
            <a:endParaRPr lang="en-US" b="1" dirty="0"/>
          </a:p>
          <a:p>
            <a:pPr marL="0" indent="0">
              <a:buNone/>
            </a:pPr>
            <a:r>
              <a:rPr lang="en-US" dirty="0" smtClean="0"/>
              <a:t>Database</a:t>
            </a:r>
            <a:r>
              <a:rPr lang="en-US" dirty="0"/>
              <a:t>, also called electronic database, any collection of data, or information, that is specially organized for rapid search and retrieval by a computer. Databases are structured to facilitate the storage, retrieval, modification, and deletion of data in conjunction with various data-processing operations.</a:t>
            </a:r>
          </a:p>
        </p:txBody>
      </p:sp>
    </p:spTree>
    <p:extLst>
      <p:ext uri="{BB962C8B-B14F-4D97-AF65-F5344CB8AC3E}">
        <p14:creationId xmlns:p14="http://schemas.microsoft.com/office/powerpoint/2010/main" val="309144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826221E-D2F0-430B-841A-B7CD0E8738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51589" y="87084"/>
            <a:ext cx="6818239" cy="6722454"/>
          </a:xfrm>
        </p:spPr>
      </p:pic>
      <p:pic>
        <p:nvPicPr>
          <p:cNvPr id="6" name="Picture 2" descr="Home">
            <a:extLst>
              <a:ext uri="{FF2B5EF4-FFF2-40B4-BE49-F238E27FC236}">
                <a16:creationId xmlns:a16="http://schemas.microsoft.com/office/drawing/2014/main" id="{C261A7C1-5496-4651-AF7B-6B441BB4A2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479" y="358321"/>
            <a:ext cx="2476500" cy="628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89103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42682"/>
          </a:xfrm>
        </p:spPr>
        <p:txBody>
          <a:bodyPr>
            <a:normAutofit/>
          </a:bodyPr>
          <a:lstStyle/>
          <a:p>
            <a:r>
              <a:rPr lang="en-US" dirty="0"/>
              <a:t>Database definitions </a:t>
            </a:r>
            <a:r>
              <a:rPr lang="en-US" dirty="0" smtClean="0"/>
              <a:t>2/2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442435"/>
            <a:ext cx="8959035" cy="4598928"/>
          </a:xfrm>
        </p:spPr>
        <p:txBody>
          <a:bodyPr>
            <a:normAutofit fontScale="92500" lnSpcReduction="20000"/>
          </a:bodyPr>
          <a:lstStyle/>
          <a:p>
            <a:endParaRPr lang="en-US" altLang="mk-MK" sz="3200" dirty="0" smtClean="0"/>
          </a:p>
          <a:p>
            <a:r>
              <a:rPr lang="en-US" altLang="mk-MK" sz="3200" dirty="0" smtClean="0"/>
              <a:t>Database </a:t>
            </a:r>
            <a:r>
              <a:rPr lang="en-US" altLang="mk-MK" sz="3200" dirty="0"/>
              <a:t>consists of logically related data stored in a single </a:t>
            </a:r>
            <a:r>
              <a:rPr lang="en-US" altLang="mk-MK" sz="3200" dirty="0" smtClean="0"/>
              <a:t>repository</a:t>
            </a:r>
          </a:p>
          <a:p>
            <a:endParaRPr lang="en-US" altLang="mk-MK" sz="3200" dirty="0"/>
          </a:p>
          <a:p>
            <a:r>
              <a:rPr lang="en-US" altLang="mk-MK" sz="3200" dirty="0"/>
              <a:t>Provides advantages over file system management approach</a:t>
            </a:r>
          </a:p>
          <a:p>
            <a:pPr lvl="1"/>
            <a:r>
              <a:rPr lang="en-US" altLang="mk-MK" sz="2800" dirty="0"/>
              <a:t>Eliminates inconsistency, data anomalies, data dependency, and structural dependency problems</a:t>
            </a:r>
          </a:p>
          <a:p>
            <a:pPr lvl="1"/>
            <a:r>
              <a:rPr lang="en-US" altLang="mk-MK" sz="2800" dirty="0"/>
              <a:t>Stores data structures, relationships, and access paths</a:t>
            </a:r>
          </a:p>
          <a:p>
            <a:pPr lvl="1"/>
            <a:endParaRPr lang="en-US" altLang="mk-MK" sz="2800" dirty="0"/>
          </a:p>
          <a:p>
            <a:endParaRPr lang="en-US" altLang="mk-MK" sz="3200" dirty="0"/>
          </a:p>
        </p:txBody>
      </p:sp>
    </p:spTree>
    <p:extLst>
      <p:ext uri="{BB962C8B-B14F-4D97-AF65-F5344CB8AC3E}">
        <p14:creationId xmlns:p14="http://schemas.microsoft.com/office/powerpoint/2010/main" val="3170298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599"/>
            <a:ext cx="8607344" cy="1191065"/>
          </a:xfrm>
        </p:spPr>
        <p:txBody>
          <a:bodyPr>
            <a:noAutofit/>
          </a:bodyPr>
          <a:lstStyle/>
          <a:p>
            <a:r>
              <a:rPr lang="en-US" dirty="0" smtClean="0"/>
              <a:t>Example of an old traditional database application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3" y="2047346"/>
            <a:ext cx="8607345" cy="4598928"/>
          </a:xfrm>
        </p:spPr>
        <p:txBody>
          <a:bodyPr>
            <a:noAutofit/>
          </a:bodyPr>
          <a:lstStyle/>
          <a:p>
            <a:pPr>
              <a:buFontTx/>
              <a:buNone/>
            </a:pPr>
            <a:r>
              <a:rPr lang="en-US" altLang="mk-MK" sz="3200" dirty="0"/>
              <a:t>Suppose we are building a system </a:t>
            </a:r>
            <a:r>
              <a:rPr lang="en-US" altLang="mk-MK" sz="3200" dirty="0" smtClean="0"/>
              <a:t>to </a:t>
            </a:r>
            <a:r>
              <a:rPr lang="en-US" altLang="mk-MK" sz="3200" dirty="0"/>
              <a:t>store the information about:</a:t>
            </a:r>
          </a:p>
          <a:p>
            <a:pPr lvl="1"/>
            <a:r>
              <a:rPr lang="en-US" altLang="mk-MK" sz="2800" dirty="0" smtClean="0"/>
              <a:t>Customers</a:t>
            </a:r>
            <a:endParaRPr lang="en-US" altLang="mk-MK" sz="2800" dirty="0"/>
          </a:p>
          <a:p>
            <a:pPr lvl="1"/>
            <a:r>
              <a:rPr lang="en-US" altLang="mk-MK" sz="2800" dirty="0" smtClean="0"/>
              <a:t>Products</a:t>
            </a:r>
            <a:endParaRPr lang="en-US" altLang="mk-MK" sz="2800" dirty="0"/>
          </a:p>
          <a:p>
            <a:pPr lvl="1"/>
            <a:r>
              <a:rPr lang="en-US" altLang="mk-MK" sz="2800" dirty="0" smtClean="0"/>
              <a:t>Orders</a:t>
            </a:r>
            <a:endParaRPr lang="en-US" altLang="mk-MK" sz="2800" dirty="0"/>
          </a:p>
        </p:txBody>
      </p:sp>
    </p:spTree>
    <p:extLst>
      <p:ext uri="{BB962C8B-B14F-4D97-AF65-F5344CB8AC3E}">
        <p14:creationId xmlns:p14="http://schemas.microsoft.com/office/powerpoint/2010/main" val="3030509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42682"/>
          </a:xfrm>
        </p:spPr>
        <p:txBody>
          <a:bodyPr>
            <a:normAutofit/>
          </a:bodyPr>
          <a:lstStyle/>
          <a:p>
            <a:r>
              <a:rPr lang="en-US" altLang="mk-MK" dirty="0" smtClean="0"/>
              <a:t>Can we do it without DBMS?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442435"/>
            <a:ext cx="9015306" cy="4598928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  <a:buFontTx/>
              <a:buNone/>
            </a:pPr>
            <a:r>
              <a:rPr lang="en-US" altLang="mk-MK" sz="3200" dirty="0" smtClean="0"/>
              <a:t>Sure </a:t>
            </a:r>
            <a:r>
              <a:rPr lang="en-US" altLang="mk-MK" sz="3200" dirty="0"/>
              <a:t>we can!  Start by storing the data in files</a:t>
            </a:r>
            <a:r>
              <a:rPr lang="en-US" altLang="mk-MK" sz="3200" dirty="0" smtClean="0"/>
              <a:t>:</a:t>
            </a:r>
          </a:p>
          <a:p>
            <a:pPr marL="0" indent="0">
              <a:lnSpc>
                <a:spcPct val="90000"/>
              </a:lnSpc>
              <a:buNone/>
            </a:pPr>
            <a:endParaRPr lang="en-US" altLang="mk-MK" sz="3200" dirty="0" smtClean="0"/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mk-MK" sz="3200" dirty="0" smtClean="0"/>
              <a:t>Customer.txt        Product.txt          Order.txt</a:t>
            </a:r>
          </a:p>
          <a:p>
            <a:pPr>
              <a:lnSpc>
                <a:spcPct val="90000"/>
              </a:lnSpc>
              <a:buFontTx/>
              <a:buNone/>
            </a:pPr>
            <a:endParaRPr lang="en-US" altLang="mk-MK" sz="3200" dirty="0" smtClean="0"/>
          </a:p>
          <a:p>
            <a:pPr>
              <a:lnSpc>
                <a:spcPct val="90000"/>
              </a:lnSpc>
              <a:buFontTx/>
              <a:buNone/>
            </a:pPr>
            <a:endParaRPr lang="en-US" altLang="mk-MK" sz="3200" dirty="0"/>
          </a:p>
          <a:p>
            <a:pPr>
              <a:lnSpc>
                <a:spcPct val="90000"/>
              </a:lnSpc>
              <a:buFontTx/>
              <a:buNone/>
            </a:pPr>
            <a:endParaRPr lang="en-US" altLang="mk-MK" sz="2400" dirty="0"/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mk-MK" sz="2400" dirty="0" smtClean="0"/>
              <a:t/>
            </a:r>
            <a:br>
              <a:rPr lang="en-US" altLang="mk-MK" sz="2400" dirty="0" smtClean="0"/>
            </a:br>
            <a:r>
              <a:rPr lang="en-US" altLang="mk-MK" sz="2400" dirty="0" smtClean="0"/>
              <a:t>Now </a:t>
            </a:r>
            <a:r>
              <a:rPr lang="en-US" altLang="mk-MK" sz="2400" dirty="0"/>
              <a:t>write C or Java programs to implement specific tasks</a:t>
            </a:r>
          </a:p>
        </p:txBody>
      </p:sp>
      <p:sp>
        <p:nvSpPr>
          <p:cNvPr id="4" name="AutoShape 4"/>
          <p:cNvSpPr>
            <a:spLocks noChangeArrowheads="1"/>
          </p:cNvSpPr>
          <p:nvPr/>
        </p:nvSpPr>
        <p:spPr bwMode="auto">
          <a:xfrm>
            <a:off x="1123334" y="3372465"/>
            <a:ext cx="1447800" cy="1066800"/>
          </a:xfrm>
          <a:prstGeom prst="flowChartDocument">
            <a:avLst/>
          </a:prstGeom>
          <a:solidFill>
            <a:srgbClr val="C0C0C0">
              <a:alpha val="50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endParaRPr lang="mk-MK"/>
          </a:p>
        </p:txBody>
      </p:sp>
      <p:sp>
        <p:nvSpPr>
          <p:cNvPr id="5" name="AutoShape 5"/>
          <p:cNvSpPr>
            <a:spLocks noChangeArrowheads="1"/>
          </p:cNvSpPr>
          <p:nvPr/>
        </p:nvSpPr>
        <p:spPr bwMode="auto">
          <a:xfrm>
            <a:off x="4251768" y="3372465"/>
            <a:ext cx="1447800" cy="1066800"/>
          </a:xfrm>
          <a:prstGeom prst="flowChartDocument">
            <a:avLst/>
          </a:prstGeom>
          <a:solidFill>
            <a:srgbClr val="C0C0C0">
              <a:alpha val="50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endParaRPr lang="mk-MK"/>
          </a:p>
        </p:txBody>
      </p:sp>
      <p:sp>
        <p:nvSpPr>
          <p:cNvPr id="6" name="AutoShape 6"/>
          <p:cNvSpPr>
            <a:spLocks noChangeArrowheads="1"/>
          </p:cNvSpPr>
          <p:nvPr/>
        </p:nvSpPr>
        <p:spPr bwMode="auto">
          <a:xfrm>
            <a:off x="7447933" y="3372465"/>
            <a:ext cx="1447800" cy="1066800"/>
          </a:xfrm>
          <a:prstGeom prst="flowChartDocument">
            <a:avLst/>
          </a:prstGeom>
          <a:solidFill>
            <a:srgbClr val="C0C0C0">
              <a:alpha val="50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endParaRPr lang="mk-MK"/>
          </a:p>
        </p:txBody>
      </p:sp>
    </p:spTree>
    <p:extLst>
      <p:ext uri="{BB962C8B-B14F-4D97-AF65-F5344CB8AC3E}">
        <p14:creationId xmlns:p14="http://schemas.microsoft.com/office/powerpoint/2010/main" val="1648966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15036</TotalTime>
  <Words>2614</Words>
  <Application>Microsoft Office PowerPoint</Application>
  <PresentationFormat>Widescreen</PresentationFormat>
  <Paragraphs>594</Paragraphs>
  <Slides>60</Slides>
  <Notes>17</Notes>
  <HiddenSlides>8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70" baseType="lpstr">
      <vt:lpstr>Arial</vt:lpstr>
      <vt:lpstr>Calibri</vt:lpstr>
      <vt:lpstr>Consolas</vt:lpstr>
      <vt:lpstr>Monotype Sorts</vt:lpstr>
      <vt:lpstr>Segoe UI</vt:lpstr>
      <vt:lpstr>Times New Roman</vt:lpstr>
      <vt:lpstr>Trebuchet MS</vt:lpstr>
      <vt:lpstr>Wingdings</vt:lpstr>
      <vt:lpstr>Wingdings 3</vt:lpstr>
      <vt:lpstr>Facet</vt:lpstr>
      <vt:lpstr>Welcome! Database Development and Design</vt:lpstr>
      <vt:lpstr>About US </vt:lpstr>
      <vt:lpstr>Major course intro</vt:lpstr>
      <vt:lpstr>Agenda</vt:lpstr>
      <vt:lpstr>Database concepts and usage </vt:lpstr>
      <vt:lpstr>Database definitions 1/2</vt:lpstr>
      <vt:lpstr>Database definitions 2/2</vt:lpstr>
      <vt:lpstr>Example of an old traditional database application</vt:lpstr>
      <vt:lpstr>Can we do it without DBMS?</vt:lpstr>
      <vt:lpstr>Doing it without DBMS</vt:lpstr>
      <vt:lpstr>Problems without DBMS</vt:lpstr>
      <vt:lpstr>Importance of DBMS</vt:lpstr>
      <vt:lpstr>Types of databases </vt:lpstr>
      <vt:lpstr>Types of databases 1/3</vt:lpstr>
      <vt:lpstr>Types of databases 2/3</vt:lpstr>
      <vt:lpstr>Types of databases 3/3</vt:lpstr>
      <vt:lpstr>Introduction to SSMS </vt:lpstr>
      <vt:lpstr>PowerPoint Presentation</vt:lpstr>
      <vt:lpstr>Key terminology </vt:lpstr>
      <vt:lpstr>Key database terminology 1/2</vt:lpstr>
      <vt:lpstr>Key database terminology 2/2</vt:lpstr>
      <vt:lpstr>A table example terminology</vt:lpstr>
      <vt:lpstr>Demo 1 - DDL and DML </vt:lpstr>
      <vt:lpstr>Data types in SQL Server </vt:lpstr>
      <vt:lpstr>Data types in SQL Server</vt:lpstr>
      <vt:lpstr>Data types in SQL Server</vt:lpstr>
      <vt:lpstr>Data types in SQL Server</vt:lpstr>
      <vt:lpstr>Data types in SQL Server</vt:lpstr>
      <vt:lpstr>Data types in SQL Server</vt:lpstr>
      <vt:lpstr>Data types in SQL Server</vt:lpstr>
      <vt:lpstr>Data types - Overview</vt:lpstr>
      <vt:lpstr>Demo 2 - Data types</vt:lpstr>
      <vt:lpstr>CRUD operations </vt:lpstr>
      <vt:lpstr>CREATE operation 1/2</vt:lpstr>
      <vt:lpstr>Create operation 2/2</vt:lpstr>
      <vt:lpstr>INSERT operation</vt:lpstr>
      <vt:lpstr>READ operation</vt:lpstr>
      <vt:lpstr>UPDATE operation</vt:lpstr>
      <vt:lpstr>DELETE operation</vt:lpstr>
      <vt:lpstr>Client requirement – Orders system </vt:lpstr>
      <vt:lpstr>The requirement</vt:lpstr>
      <vt:lpstr>B2B model example</vt:lpstr>
      <vt:lpstr>Workshop – Creating tables</vt:lpstr>
      <vt:lpstr>Creating tables by using T-SQL</vt:lpstr>
      <vt:lpstr>Create table - BusinessEntity</vt:lpstr>
      <vt:lpstr>Create table - Employee</vt:lpstr>
      <vt:lpstr>Create table - Product</vt:lpstr>
      <vt:lpstr>Create table - Customer</vt:lpstr>
      <vt:lpstr>Create table - Order</vt:lpstr>
      <vt:lpstr>Create table - OrderDetails</vt:lpstr>
      <vt:lpstr>Create tables with script</vt:lpstr>
      <vt:lpstr>Knowledge check</vt:lpstr>
      <vt:lpstr>Quiz</vt:lpstr>
      <vt:lpstr>Quiz</vt:lpstr>
      <vt:lpstr>Quiz</vt:lpstr>
      <vt:lpstr> Homework </vt:lpstr>
      <vt:lpstr>Homework requirement</vt:lpstr>
      <vt:lpstr>SEDCHome – List of tables</vt:lpstr>
      <vt:lpstr>SEDCHome – Table example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Database Development and Design</dc:title>
  <dc:creator>Igor Micev</dc:creator>
  <cp:lastModifiedBy>Bube Maneva Jurukovska</cp:lastModifiedBy>
  <cp:revision>147</cp:revision>
  <dcterms:created xsi:type="dcterms:W3CDTF">2016-04-05T14:42:04Z</dcterms:created>
  <dcterms:modified xsi:type="dcterms:W3CDTF">2019-05-15T14:40:23Z</dcterms:modified>
</cp:coreProperties>
</file>